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79"/>
  </p:notesMasterIdLst>
  <p:sldIdLst>
    <p:sldId id="256" r:id="rId2"/>
    <p:sldId id="754" r:id="rId3"/>
    <p:sldId id="310" r:id="rId4"/>
    <p:sldId id="309" r:id="rId5"/>
    <p:sldId id="311" r:id="rId6"/>
    <p:sldId id="312" r:id="rId7"/>
    <p:sldId id="316" r:id="rId8"/>
    <p:sldId id="322" r:id="rId9"/>
    <p:sldId id="317" r:id="rId10"/>
    <p:sldId id="319" r:id="rId11"/>
    <p:sldId id="730" r:id="rId12"/>
    <p:sldId id="320" r:id="rId13"/>
    <p:sldId id="734" r:id="rId14"/>
    <p:sldId id="735" r:id="rId15"/>
    <p:sldId id="321" r:id="rId16"/>
    <p:sldId id="736" r:id="rId17"/>
    <p:sldId id="737" r:id="rId18"/>
    <p:sldId id="739" r:id="rId19"/>
    <p:sldId id="738" r:id="rId20"/>
    <p:sldId id="740" r:id="rId21"/>
    <p:sldId id="741" r:id="rId22"/>
    <p:sldId id="744" r:id="rId23"/>
    <p:sldId id="745" r:id="rId24"/>
    <p:sldId id="313" r:id="rId25"/>
    <p:sldId id="335" r:id="rId26"/>
    <p:sldId id="323" r:id="rId27"/>
    <p:sldId id="717" r:id="rId28"/>
    <p:sldId id="324" r:id="rId29"/>
    <p:sldId id="565" r:id="rId30"/>
    <p:sldId id="326" r:id="rId31"/>
    <p:sldId id="568" r:id="rId32"/>
    <p:sldId id="538" r:id="rId33"/>
    <p:sldId id="539" r:id="rId34"/>
    <p:sldId id="715" r:id="rId35"/>
    <p:sldId id="325" r:id="rId36"/>
    <p:sldId id="327" r:id="rId37"/>
    <p:sldId id="566" r:id="rId38"/>
    <p:sldId id="723" r:id="rId39"/>
    <p:sldId id="718" r:id="rId40"/>
    <p:sldId id="722" r:id="rId41"/>
    <p:sldId id="567" r:id="rId42"/>
    <p:sldId id="724" r:id="rId43"/>
    <p:sldId id="725" r:id="rId44"/>
    <p:sldId id="716" r:id="rId45"/>
    <p:sldId id="719" r:id="rId46"/>
    <p:sldId id="720" r:id="rId47"/>
    <p:sldId id="721" r:id="rId48"/>
    <p:sldId id="268" r:id="rId49"/>
    <p:sldId id="484" r:id="rId50"/>
    <p:sldId id="549" r:id="rId51"/>
    <p:sldId id="269" r:id="rId52"/>
    <p:sldId id="707" r:id="rId53"/>
    <p:sldId id="708" r:id="rId54"/>
    <p:sldId id="328" r:id="rId55"/>
    <p:sldId id="729" r:id="rId56"/>
    <p:sldId id="731" r:id="rId57"/>
    <p:sldId id="314" r:id="rId58"/>
    <p:sldId id="749" r:id="rId59"/>
    <p:sldId id="403" r:id="rId60"/>
    <p:sldId id="404" r:id="rId61"/>
    <p:sldId id="406" r:id="rId62"/>
    <p:sldId id="331" r:id="rId63"/>
    <p:sldId id="750" r:id="rId64"/>
    <p:sldId id="499" r:id="rId65"/>
    <p:sldId id="500" r:id="rId66"/>
    <p:sldId id="330" r:id="rId67"/>
    <p:sldId id="727" r:id="rId68"/>
    <p:sldId id="333" r:id="rId69"/>
    <p:sldId id="751" r:id="rId70"/>
    <p:sldId id="512" r:id="rId71"/>
    <p:sldId id="332" r:id="rId72"/>
    <p:sldId id="315" r:id="rId73"/>
    <p:sldId id="334" r:id="rId74"/>
    <p:sldId id="746" r:id="rId75"/>
    <p:sldId id="747" r:id="rId76"/>
    <p:sldId id="748" r:id="rId77"/>
    <p:sldId id="753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07"/>
    <p:restoredTop sz="94715"/>
  </p:normalViewPr>
  <p:slideViewPr>
    <p:cSldViewPr snapToGrid="0" snapToObjects="1">
      <p:cViewPr varScale="1">
        <p:scale>
          <a:sx n="115" d="100"/>
          <a:sy n="115" d="100"/>
        </p:scale>
        <p:origin x="24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4.svg"/><Relationship Id="rId16" Type="http://schemas.openxmlformats.org/officeDocument/2006/relationships/image" Target="../media/image42.svg"/><Relationship Id="rId1" Type="http://schemas.openxmlformats.org/officeDocument/2006/relationships/image" Target="../media/image3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4.svg"/><Relationship Id="rId16" Type="http://schemas.openxmlformats.org/officeDocument/2006/relationships/image" Target="../media/image42.svg"/><Relationship Id="rId1" Type="http://schemas.openxmlformats.org/officeDocument/2006/relationships/image" Target="../media/image3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29C3E9-0044-42A0-9B24-EAA19AAA9E7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D79730E-2092-4559-8EBB-6C5A091C597E}">
      <dgm:prSet custT="1"/>
      <dgm:spPr/>
      <dgm:t>
        <a:bodyPr/>
        <a:lstStyle/>
        <a:p>
          <a:pPr>
            <a:defRPr cap="all"/>
          </a:pPr>
          <a:r>
            <a:rPr lang="en-US" sz="3200" dirty="0" err="1"/>
            <a:t>翻譯及傳譯科技</a:t>
          </a:r>
          <a:endParaRPr lang="en-US" sz="3200" dirty="0"/>
        </a:p>
      </dgm:t>
    </dgm:pt>
    <dgm:pt modelId="{08E741C9-FBA6-4ADD-A19D-1B2A8281E64E}" type="parTrans" cxnId="{7475B028-2BC9-4479-B983-64EFB94042D3}">
      <dgm:prSet/>
      <dgm:spPr/>
      <dgm:t>
        <a:bodyPr/>
        <a:lstStyle/>
        <a:p>
          <a:endParaRPr lang="en-US" sz="1800"/>
        </a:p>
      </dgm:t>
    </dgm:pt>
    <dgm:pt modelId="{C4329D8D-D046-4152-9CE6-A37DEB2B0842}" type="sibTrans" cxnId="{7475B028-2BC9-4479-B983-64EFB94042D3}">
      <dgm:prSet/>
      <dgm:spPr/>
      <dgm:t>
        <a:bodyPr/>
        <a:lstStyle/>
        <a:p>
          <a:endParaRPr lang="en-US" sz="1800"/>
        </a:p>
      </dgm:t>
    </dgm:pt>
    <dgm:pt modelId="{43527F18-C8F3-494B-8A25-D9D9715B54AC}">
      <dgm:prSet custT="1"/>
      <dgm:spPr/>
      <dgm:t>
        <a:bodyPr/>
        <a:lstStyle/>
        <a:p>
          <a:pPr>
            <a:defRPr cap="all"/>
          </a:pPr>
          <a:r>
            <a:rPr lang="en-US" sz="3200" dirty="0" err="1"/>
            <a:t>翻譯史</a:t>
          </a:r>
          <a:endParaRPr lang="en-US" sz="3200" dirty="0"/>
        </a:p>
      </dgm:t>
    </dgm:pt>
    <dgm:pt modelId="{D8F33378-BD8A-43FF-BBE1-D2BF2E0DE19B}" type="parTrans" cxnId="{BDC299F9-6FCE-44FF-AD08-E4960457C10B}">
      <dgm:prSet/>
      <dgm:spPr/>
      <dgm:t>
        <a:bodyPr/>
        <a:lstStyle/>
        <a:p>
          <a:endParaRPr lang="en-US" sz="1800"/>
        </a:p>
      </dgm:t>
    </dgm:pt>
    <dgm:pt modelId="{FCECF76A-DA61-4189-9F22-7F313E48191E}" type="sibTrans" cxnId="{BDC299F9-6FCE-44FF-AD08-E4960457C10B}">
      <dgm:prSet/>
      <dgm:spPr/>
      <dgm:t>
        <a:bodyPr/>
        <a:lstStyle/>
        <a:p>
          <a:endParaRPr lang="en-US" sz="1800"/>
        </a:p>
      </dgm:t>
    </dgm:pt>
    <dgm:pt modelId="{E0CC907F-ADEC-4756-BD65-F5D390E706F3}">
      <dgm:prSet custT="1"/>
      <dgm:spPr/>
      <dgm:t>
        <a:bodyPr/>
        <a:lstStyle/>
        <a:p>
          <a:pPr>
            <a:defRPr cap="all"/>
          </a:pPr>
          <a:r>
            <a:rPr lang="en-US" sz="3200" dirty="0" err="1"/>
            <a:t>人工智能與</a:t>
          </a:r>
          <a:r>
            <a:rPr lang="zh-TW" altLang="en-US" sz="3200" dirty="0"/>
            <a:t>        </a:t>
          </a:r>
          <a:r>
            <a:rPr lang="en-US" sz="3200" dirty="0" err="1"/>
            <a:t>創意產業</a:t>
          </a:r>
          <a:endParaRPr lang="en-US" sz="3200" dirty="0"/>
        </a:p>
      </dgm:t>
    </dgm:pt>
    <dgm:pt modelId="{89083D0E-0667-4A3F-9C7D-E9E3F2AF727B}" type="parTrans" cxnId="{A32EB96E-2318-4C47-90C1-856EABAA0B0D}">
      <dgm:prSet/>
      <dgm:spPr/>
      <dgm:t>
        <a:bodyPr/>
        <a:lstStyle/>
        <a:p>
          <a:endParaRPr lang="en-US" sz="1800"/>
        </a:p>
      </dgm:t>
    </dgm:pt>
    <dgm:pt modelId="{4B2AD13D-DF91-4231-AFA3-24408653D00E}" type="sibTrans" cxnId="{A32EB96E-2318-4C47-90C1-856EABAA0B0D}">
      <dgm:prSet/>
      <dgm:spPr/>
      <dgm:t>
        <a:bodyPr/>
        <a:lstStyle/>
        <a:p>
          <a:endParaRPr lang="en-US" sz="1800"/>
        </a:p>
      </dgm:t>
    </dgm:pt>
    <dgm:pt modelId="{A3AFF3C2-C87B-4B05-A072-8D558FDA71A7}" type="pres">
      <dgm:prSet presAssocID="{A129C3E9-0044-42A0-9B24-EAA19AAA9E76}" presName="root" presStyleCnt="0">
        <dgm:presLayoutVars>
          <dgm:dir/>
          <dgm:resizeHandles val="exact"/>
        </dgm:presLayoutVars>
      </dgm:prSet>
      <dgm:spPr/>
    </dgm:pt>
    <dgm:pt modelId="{C0051424-A09D-48A5-A186-AD97A12FCC83}" type="pres">
      <dgm:prSet presAssocID="{2D79730E-2092-4559-8EBB-6C5A091C597E}" presName="compNode" presStyleCnt="0"/>
      <dgm:spPr/>
    </dgm:pt>
    <dgm:pt modelId="{3A8D5DBE-F481-4F22-9D24-C6C1495D26FB}" type="pres">
      <dgm:prSet presAssocID="{2D79730E-2092-4559-8EBB-6C5A091C597E}" presName="iconBgRect" presStyleLbl="bgShp" presStyleIdx="0" presStyleCnt="3"/>
      <dgm:spPr/>
    </dgm:pt>
    <dgm:pt modelId="{40EAC732-DD88-42DA-ABE3-6A816D1F0D40}" type="pres">
      <dgm:prSet presAssocID="{2D79730E-2092-4559-8EBB-6C5A091C597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9A72875-39B8-430C-9FBA-037BD8FCFF3C}" type="pres">
      <dgm:prSet presAssocID="{2D79730E-2092-4559-8EBB-6C5A091C597E}" presName="spaceRect" presStyleCnt="0"/>
      <dgm:spPr/>
    </dgm:pt>
    <dgm:pt modelId="{CAA1EB8B-906C-4349-9A7A-8AAE5DCA6647}" type="pres">
      <dgm:prSet presAssocID="{2D79730E-2092-4559-8EBB-6C5A091C597E}" presName="textRect" presStyleLbl="revTx" presStyleIdx="0" presStyleCnt="3">
        <dgm:presLayoutVars>
          <dgm:chMax val="1"/>
          <dgm:chPref val="1"/>
        </dgm:presLayoutVars>
      </dgm:prSet>
      <dgm:spPr/>
    </dgm:pt>
    <dgm:pt modelId="{A05B8681-9B7D-42A1-A54A-CE8A1D4720FC}" type="pres">
      <dgm:prSet presAssocID="{C4329D8D-D046-4152-9CE6-A37DEB2B0842}" presName="sibTrans" presStyleCnt="0"/>
      <dgm:spPr/>
    </dgm:pt>
    <dgm:pt modelId="{5F0DE295-CB1D-43A4-AACE-F41F935CA2F9}" type="pres">
      <dgm:prSet presAssocID="{43527F18-C8F3-494B-8A25-D9D9715B54AC}" presName="compNode" presStyleCnt="0"/>
      <dgm:spPr/>
    </dgm:pt>
    <dgm:pt modelId="{32B22DDC-49A2-4AA9-8111-52B1879DD4AF}" type="pres">
      <dgm:prSet presAssocID="{43527F18-C8F3-494B-8A25-D9D9715B54AC}" presName="iconBgRect" presStyleLbl="bgShp" presStyleIdx="1" presStyleCnt="3"/>
      <dgm:spPr/>
    </dgm:pt>
    <dgm:pt modelId="{024FE583-5780-4F73-A855-E8386B0B0665}" type="pres">
      <dgm:prSet presAssocID="{43527F18-C8F3-494B-8A25-D9D9715B54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CD9FF31-C4D0-4BB6-AF1C-32E8EACFB8D4}" type="pres">
      <dgm:prSet presAssocID="{43527F18-C8F3-494B-8A25-D9D9715B54AC}" presName="spaceRect" presStyleCnt="0"/>
      <dgm:spPr/>
    </dgm:pt>
    <dgm:pt modelId="{4F62B917-9E80-4B88-83A3-ABB613CBE5FD}" type="pres">
      <dgm:prSet presAssocID="{43527F18-C8F3-494B-8A25-D9D9715B54AC}" presName="textRect" presStyleLbl="revTx" presStyleIdx="1" presStyleCnt="3">
        <dgm:presLayoutVars>
          <dgm:chMax val="1"/>
          <dgm:chPref val="1"/>
        </dgm:presLayoutVars>
      </dgm:prSet>
      <dgm:spPr/>
    </dgm:pt>
    <dgm:pt modelId="{F8FE9657-7C29-453D-9277-13FF17672B60}" type="pres">
      <dgm:prSet presAssocID="{FCECF76A-DA61-4189-9F22-7F313E48191E}" presName="sibTrans" presStyleCnt="0"/>
      <dgm:spPr/>
    </dgm:pt>
    <dgm:pt modelId="{848664E5-3E76-4551-8513-BE2C3F8FDAD5}" type="pres">
      <dgm:prSet presAssocID="{E0CC907F-ADEC-4756-BD65-F5D390E706F3}" presName="compNode" presStyleCnt="0"/>
      <dgm:spPr/>
    </dgm:pt>
    <dgm:pt modelId="{3C2B681F-AA32-4909-BB52-03852010D1A3}" type="pres">
      <dgm:prSet presAssocID="{E0CC907F-ADEC-4756-BD65-F5D390E706F3}" presName="iconBgRect" presStyleLbl="bgShp" presStyleIdx="2" presStyleCnt="3"/>
      <dgm:spPr/>
    </dgm:pt>
    <dgm:pt modelId="{32E451FA-9C9E-4CCE-BECE-94F3648C1D2C}" type="pres">
      <dgm:prSet presAssocID="{E0CC907F-ADEC-4756-BD65-F5D390E706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7AD37E1-8AC8-43F4-8E41-0FA0B9864C4C}" type="pres">
      <dgm:prSet presAssocID="{E0CC907F-ADEC-4756-BD65-F5D390E706F3}" presName="spaceRect" presStyleCnt="0"/>
      <dgm:spPr/>
    </dgm:pt>
    <dgm:pt modelId="{16F027C8-3397-49C4-B9E9-A6CB11F18707}" type="pres">
      <dgm:prSet presAssocID="{E0CC907F-ADEC-4756-BD65-F5D390E706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09C8B0F-CF88-44CC-883D-C63028411645}" type="presOf" srcId="{E0CC907F-ADEC-4756-BD65-F5D390E706F3}" destId="{16F027C8-3397-49C4-B9E9-A6CB11F18707}" srcOrd="0" destOrd="0" presId="urn:microsoft.com/office/officeart/2018/5/layout/IconCircleLabelList"/>
    <dgm:cxn modelId="{2B26DF1F-6396-4F88-96B1-E16E243DD082}" type="presOf" srcId="{43527F18-C8F3-494B-8A25-D9D9715B54AC}" destId="{4F62B917-9E80-4B88-83A3-ABB613CBE5FD}" srcOrd="0" destOrd="0" presId="urn:microsoft.com/office/officeart/2018/5/layout/IconCircleLabelList"/>
    <dgm:cxn modelId="{7475B028-2BC9-4479-B983-64EFB94042D3}" srcId="{A129C3E9-0044-42A0-9B24-EAA19AAA9E76}" destId="{2D79730E-2092-4559-8EBB-6C5A091C597E}" srcOrd="0" destOrd="0" parTransId="{08E741C9-FBA6-4ADD-A19D-1B2A8281E64E}" sibTransId="{C4329D8D-D046-4152-9CE6-A37DEB2B0842}"/>
    <dgm:cxn modelId="{DAF76E3E-6635-446B-9310-E9E30CC001E3}" type="presOf" srcId="{A129C3E9-0044-42A0-9B24-EAA19AAA9E76}" destId="{A3AFF3C2-C87B-4B05-A072-8D558FDA71A7}" srcOrd="0" destOrd="0" presId="urn:microsoft.com/office/officeart/2018/5/layout/IconCircleLabelList"/>
    <dgm:cxn modelId="{A32EB96E-2318-4C47-90C1-856EABAA0B0D}" srcId="{A129C3E9-0044-42A0-9B24-EAA19AAA9E76}" destId="{E0CC907F-ADEC-4756-BD65-F5D390E706F3}" srcOrd="2" destOrd="0" parTransId="{89083D0E-0667-4A3F-9C7D-E9E3F2AF727B}" sibTransId="{4B2AD13D-DF91-4231-AFA3-24408653D00E}"/>
    <dgm:cxn modelId="{5FA1C9CA-99E2-4F38-924D-EDA1EE28C0CD}" type="presOf" srcId="{2D79730E-2092-4559-8EBB-6C5A091C597E}" destId="{CAA1EB8B-906C-4349-9A7A-8AAE5DCA6647}" srcOrd="0" destOrd="0" presId="urn:microsoft.com/office/officeart/2018/5/layout/IconCircleLabelList"/>
    <dgm:cxn modelId="{BDC299F9-6FCE-44FF-AD08-E4960457C10B}" srcId="{A129C3E9-0044-42A0-9B24-EAA19AAA9E76}" destId="{43527F18-C8F3-494B-8A25-D9D9715B54AC}" srcOrd="1" destOrd="0" parTransId="{D8F33378-BD8A-43FF-BBE1-D2BF2E0DE19B}" sibTransId="{FCECF76A-DA61-4189-9F22-7F313E48191E}"/>
    <dgm:cxn modelId="{93805B83-3172-4AD1-9DBA-85BA46AA19D8}" type="presParOf" srcId="{A3AFF3C2-C87B-4B05-A072-8D558FDA71A7}" destId="{C0051424-A09D-48A5-A186-AD97A12FCC83}" srcOrd="0" destOrd="0" presId="urn:microsoft.com/office/officeart/2018/5/layout/IconCircleLabelList"/>
    <dgm:cxn modelId="{8F4697CD-B8CE-4601-814C-592AA43A3DF9}" type="presParOf" srcId="{C0051424-A09D-48A5-A186-AD97A12FCC83}" destId="{3A8D5DBE-F481-4F22-9D24-C6C1495D26FB}" srcOrd="0" destOrd="0" presId="urn:microsoft.com/office/officeart/2018/5/layout/IconCircleLabelList"/>
    <dgm:cxn modelId="{D867418C-342E-457A-9D01-BE93938A5931}" type="presParOf" srcId="{C0051424-A09D-48A5-A186-AD97A12FCC83}" destId="{40EAC732-DD88-42DA-ABE3-6A816D1F0D40}" srcOrd="1" destOrd="0" presId="urn:microsoft.com/office/officeart/2018/5/layout/IconCircleLabelList"/>
    <dgm:cxn modelId="{F78346EE-80BB-4490-B58F-1F81314A1B38}" type="presParOf" srcId="{C0051424-A09D-48A5-A186-AD97A12FCC83}" destId="{49A72875-39B8-430C-9FBA-037BD8FCFF3C}" srcOrd="2" destOrd="0" presId="urn:microsoft.com/office/officeart/2018/5/layout/IconCircleLabelList"/>
    <dgm:cxn modelId="{55F51669-B7CD-4B7A-8839-98A980F94741}" type="presParOf" srcId="{C0051424-A09D-48A5-A186-AD97A12FCC83}" destId="{CAA1EB8B-906C-4349-9A7A-8AAE5DCA6647}" srcOrd="3" destOrd="0" presId="urn:microsoft.com/office/officeart/2018/5/layout/IconCircleLabelList"/>
    <dgm:cxn modelId="{BB71629D-B6F3-40AB-B31F-436A90456F0A}" type="presParOf" srcId="{A3AFF3C2-C87B-4B05-A072-8D558FDA71A7}" destId="{A05B8681-9B7D-42A1-A54A-CE8A1D4720FC}" srcOrd="1" destOrd="0" presId="urn:microsoft.com/office/officeart/2018/5/layout/IconCircleLabelList"/>
    <dgm:cxn modelId="{F176DDCD-B294-4D99-AB6C-7F1F2AF3749C}" type="presParOf" srcId="{A3AFF3C2-C87B-4B05-A072-8D558FDA71A7}" destId="{5F0DE295-CB1D-43A4-AACE-F41F935CA2F9}" srcOrd="2" destOrd="0" presId="urn:microsoft.com/office/officeart/2018/5/layout/IconCircleLabelList"/>
    <dgm:cxn modelId="{40344F42-365F-473F-A1D3-06F482954073}" type="presParOf" srcId="{5F0DE295-CB1D-43A4-AACE-F41F935CA2F9}" destId="{32B22DDC-49A2-4AA9-8111-52B1879DD4AF}" srcOrd="0" destOrd="0" presId="urn:microsoft.com/office/officeart/2018/5/layout/IconCircleLabelList"/>
    <dgm:cxn modelId="{AAEC2D7F-2B6D-4509-9023-2208239F5355}" type="presParOf" srcId="{5F0DE295-CB1D-43A4-AACE-F41F935CA2F9}" destId="{024FE583-5780-4F73-A855-E8386B0B0665}" srcOrd="1" destOrd="0" presId="urn:microsoft.com/office/officeart/2018/5/layout/IconCircleLabelList"/>
    <dgm:cxn modelId="{3FC50672-5701-4151-BBA5-C08632BAC087}" type="presParOf" srcId="{5F0DE295-CB1D-43A4-AACE-F41F935CA2F9}" destId="{ACD9FF31-C4D0-4BB6-AF1C-32E8EACFB8D4}" srcOrd="2" destOrd="0" presId="urn:microsoft.com/office/officeart/2018/5/layout/IconCircleLabelList"/>
    <dgm:cxn modelId="{EBA503C6-4F70-4476-84DE-7B90F9DA4D00}" type="presParOf" srcId="{5F0DE295-CB1D-43A4-AACE-F41F935CA2F9}" destId="{4F62B917-9E80-4B88-83A3-ABB613CBE5FD}" srcOrd="3" destOrd="0" presId="urn:microsoft.com/office/officeart/2018/5/layout/IconCircleLabelList"/>
    <dgm:cxn modelId="{31E86714-4FA9-4D08-8B38-77DD20F1799D}" type="presParOf" srcId="{A3AFF3C2-C87B-4B05-A072-8D558FDA71A7}" destId="{F8FE9657-7C29-453D-9277-13FF17672B60}" srcOrd="3" destOrd="0" presId="urn:microsoft.com/office/officeart/2018/5/layout/IconCircleLabelList"/>
    <dgm:cxn modelId="{A25B55C0-5CA7-4043-A48C-D2DA57533272}" type="presParOf" srcId="{A3AFF3C2-C87B-4B05-A072-8D558FDA71A7}" destId="{848664E5-3E76-4551-8513-BE2C3F8FDAD5}" srcOrd="4" destOrd="0" presId="urn:microsoft.com/office/officeart/2018/5/layout/IconCircleLabelList"/>
    <dgm:cxn modelId="{B7911BB9-2396-4DC5-B1B5-B232E5A95BC4}" type="presParOf" srcId="{848664E5-3E76-4551-8513-BE2C3F8FDAD5}" destId="{3C2B681F-AA32-4909-BB52-03852010D1A3}" srcOrd="0" destOrd="0" presId="urn:microsoft.com/office/officeart/2018/5/layout/IconCircleLabelList"/>
    <dgm:cxn modelId="{4853ED09-159C-4322-9761-97B16C11D12F}" type="presParOf" srcId="{848664E5-3E76-4551-8513-BE2C3F8FDAD5}" destId="{32E451FA-9C9E-4CCE-BECE-94F3648C1D2C}" srcOrd="1" destOrd="0" presId="urn:microsoft.com/office/officeart/2018/5/layout/IconCircleLabelList"/>
    <dgm:cxn modelId="{4BF145E0-48B8-4A8A-AEBA-E31901D76AC8}" type="presParOf" srcId="{848664E5-3E76-4551-8513-BE2C3F8FDAD5}" destId="{27AD37E1-8AC8-43F4-8E41-0FA0B9864C4C}" srcOrd="2" destOrd="0" presId="urn:microsoft.com/office/officeart/2018/5/layout/IconCircleLabelList"/>
    <dgm:cxn modelId="{4370A2DE-0EED-420D-94A9-14F9A5054101}" type="presParOf" srcId="{848664E5-3E76-4551-8513-BE2C3F8FDAD5}" destId="{16F027C8-3397-49C4-B9E9-A6CB11F1870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66E42DD-1F43-4C71-B716-A30A92DA797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FABB3A4-81D3-44DB-A790-A2871519AD3B}">
      <dgm:prSet custT="1"/>
      <dgm:spPr/>
      <dgm:t>
        <a:bodyPr/>
        <a:lstStyle/>
        <a:p>
          <a:r>
            <a:rPr lang="zh-TW" altLang="en-US" sz="3200" dirty="0"/>
            <a:t>重用翻譯過的語句</a:t>
          </a:r>
          <a:endParaRPr lang="en-US" sz="3200" dirty="0"/>
        </a:p>
      </dgm:t>
    </dgm:pt>
    <dgm:pt modelId="{93093A0F-1737-4DDB-937B-6FEBE08561D5}" type="parTrans" cxnId="{7806135C-27BE-4004-91E5-6A0D44FF6E73}">
      <dgm:prSet/>
      <dgm:spPr/>
      <dgm:t>
        <a:bodyPr/>
        <a:lstStyle/>
        <a:p>
          <a:endParaRPr lang="en-US"/>
        </a:p>
      </dgm:t>
    </dgm:pt>
    <dgm:pt modelId="{4F4FA19F-BFFB-46DD-BF7F-4069283F9164}" type="sibTrans" cxnId="{7806135C-27BE-4004-91E5-6A0D44FF6E73}">
      <dgm:prSet/>
      <dgm:spPr/>
      <dgm:t>
        <a:bodyPr/>
        <a:lstStyle/>
        <a:p>
          <a:endParaRPr lang="en-US"/>
        </a:p>
      </dgm:t>
    </dgm:pt>
    <dgm:pt modelId="{A5BDFEC5-2C76-42B8-9B49-6622812F691C}">
      <dgm:prSet custT="1"/>
      <dgm:spPr/>
      <dgm:t>
        <a:bodyPr/>
        <a:lstStyle/>
        <a:p>
          <a:r>
            <a:rPr lang="zh-TW" altLang="en-US" sz="3200" dirty="0"/>
            <a:t>了解翻譯及寫作風格</a:t>
          </a:r>
          <a:endParaRPr lang="en-US" sz="3200" dirty="0"/>
        </a:p>
      </dgm:t>
    </dgm:pt>
    <dgm:pt modelId="{7219D969-A896-4939-9638-3180F76011A4}" type="parTrans" cxnId="{33F188BE-ECB8-4EAE-A69F-751FE879E8B8}">
      <dgm:prSet/>
      <dgm:spPr/>
      <dgm:t>
        <a:bodyPr/>
        <a:lstStyle/>
        <a:p>
          <a:endParaRPr lang="en-US"/>
        </a:p>
      </dgm:t>
    </dgm:pt>
    <dgm:pt modelId="{5E369A6B-A206-4ECF-846D-688BEA295AFF}" type="sibTrans" cxnId="{33F188BE-ECB8-4EAE-A69F-751FE879E8B8}">
      <dgm:prSet/>
      <dgm:spPr/>
      <dgm:t>
        <a:bodyPr/>
        <a:lstStyle/>
        <a:p>
          <a:endParaRPr lang="en-US"/>
        </a:p>
      </dgm:t>
    </dgm:pt>
    <dgm:pt modelId="{4CA1C0EF-C375-46FC-B2FC-C51C6396A936}">
      <dgm:prSet custT="1"/>
      <dgm:spPr/>
      <dgm:t>
        <a:bodyPr/>
        <a:lstStyle/>
        <a:p>
          <a:r>
            <a:rPr lang="zh-TW" altLang="en-US" sz="3200" dirty="0"/>
            <a:t>處理尚未定稿的原文</a:t>
          </a:r>
          <a:endParaRPr lang="en-US" sz="3200" dirty="0"/>
        </a:p>
      </dgm:t>
    </dgm:pt>
    <dgm:pt modelId="{F7972CFF-17EC-4372-8C93-0769E032749C}" type="parTrans" cxnId="{B013EF60-4F3D-4F85-8149-DAE8A3AB2489}">
      <dgm:prSet/>
      <dgm:spPr/>
      <dgm:t>
        <a:bodyPr/>
        <a:lstStyle/>
        <a:p>
          <a:endParaRPr lang="en-US"/>
        </a:p>
      </dgm:t>
    </dgm:pt>
    <dgm:pt modelId="{50EA046D-D4BC-47EC-BA8C-1766A738BDDD}" type="sibTrans" cxnId="{B013EF60-4F3D-4F85-8149-DAE8A3AB2489}">
      <dgm:prSet/>
      <dgm:spPr/>
      <dgm:t>
        <a:bodyPr/>
        <a:lstStyle/>
        <a:p>
          <a:endParaRPr lang="en-US"/>
        </a:p>
      </dgm:t>
    </dgm:pt>
    <dgm:pt modelId="{8A676366-B26F-4569-ABE9-71FAA6C50EEA}" type="pres">
      <dgm:prSet presAssocID="{366E42DD-1F43-4C71-B716-A30A92DA797A}" presName="root" presStyleCnt="0">
        <dgm:presLayoutVars>
          <dgm:dir/>
          <dgm:resizeHandles val="exact"/>
        </dgm:presLayoutVars>
      </dgm:prSet>
      <dgm:spPr/>
    </dgm:pt>
    <dgm:pt modelId="{CAC92FA9-B453-4B08-92E7-E4724134C7B1}" type="pres">
      <dgm:prSet presAssocID="{6FABB3A4-81D3-44DB-A790-A2871519AD3B}" presName="compNode" presStyleCnt="0"/>
      <dgm:spPr/>
    </dgm:pt>
    <dgm:pt modelId="{BEE6DD1F-CDF8-4113-8183-E1BD895A1E6E}" type="pres">
      <dgm:prSet presAssocID="{6FABB3A4-81D3-44DB-A790-A2871519AD3B}" presName="bgRect" presStyleLbl="bgShp" presStyleIdx="0" presStyleCnt="3"/>
      <dgm:spPr/>
    </dgm:pt>
    <dgm:pt modelId="{58F7A1BB-B584-47BF-B3C9-E07BDBEA3BE0}" type="pres">
      <dgm:prSet presAssocID="{6FABB3A4-81D3-44DB-A790-A2871519AD3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68F1C121-63FF-4233-A626-A70540D66B8B}" type="pres">
      <dgm:prSet presAssocID="{6FABB3A4-81D3-44DB-A790-A2871519AD3B}" presName="spaceRect" presStyleCnt="0"/>
      <dgm:spPr/>
    </dgm:pt>
    <dgm:pt modelId="{578D461F-4864-4BA9-9C38-BBE8EBCA4BBA}" type="pres">
      <dgm:prSet presAssocID="{6FABB3A4-81D3-44DB-A790-A2871519AD3B}" presName="parTx" presStyleLbl="revTx" presStyleIdx="0" presStyleCnt="3">
        <dgm:presLayoutVars>
          <dgm:chMax val="0"/>
          <dgm:chPref val="0"/>
        </dgm:presLayoutVars>
      </dgm:prSet>
      <dgm:spPr/>
    </dgm:pt>
    <dgm:pt modelId="{A3966DB7-796E-41B5-84A0-813077E45807}" type="pres">
      <dgm:prSet presAssocID="{4F4FA19F-BFFB-46DD-BF7F-4069283F9164}" presName="sibTrans" presStyleCnt="0"/>
      <dgm:spPr/>
    </dgm:pt>
    <dgm:pt modelId="{08128150-75E2-4E75-B92A-81113FB5DB03}" type="pres">
      <dgm:prSet presAssocID="{A5BDFEC5-2C76-42B8-9B49-6622812F691C}" presName="compNode" presStyleCnt="0"/>
      <dgm:spPr/>
    </dgm:pt>
    <dgm:pt modelId="{2BB1E2E6-2D1E-4397-B412-5E791B83B8E2}" type="pres">
      <dgm:prSet presAssocID="{A5BDFEC5-2C76-42B8-9B49-6622812F691C}" presName="bgRect" presStyleLbl="bgShp" presStyleIdx="1" presStyleCnt="3"/>
      <dgm:spPr/>
    </dgm:pt>
    <dgm:pt modelId="{1012BBC2-A529-4CF2-8376-F849588825DA}" type="pres">
      <dgm:prSet presAssocID="{A5BDFEC5-2C76-42B8-9B49-6622812F69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069F38A4-4070-4A11-AC5E-973023F241BA}" type="pres">
      <dgm:prSet presAssocID="{A5BDFEC5-2C76-42B8-9B49-6622812F691C}" presName="spaceRect" presStyleCnt="0"/>
      <dgm:spPr/>
    </dgm:pt>
    <dgm:pt modelId="{21355DD3-01BA-491A-BA2E-1FE828BEBE77}" type="pres">
      <dgm:prSet presAssocID="{A5BDFEC5-2C76-42B8-9B49-6622812F691C}" presName="parTx" presStyleLbl="revTx" presStyleIdx="1" presStyleCnt="3">
        <dgm:presLayoutVars>
          <dgm:chMax val="0"/>
          <dgm:chPref val="0"/>
        </dgm:presLayoutVars>
      </dgm:prSet>
      <dgm:spPr/>
    </dgm:pt>
    <dgm:pt modelId="{2B72AD4B-45D5-4B97-8780-A5B161A2C3DC}" type="pres">
      <dgm:prSet presAssocID="{5E369A6B-A206-4ECF-846D-688BEA295AFF}" presName="sibTrans" presStyleCnt="0"/>
      <dgm:spPr/>
    </dgm:pt>
    <dgm:pt modelId="{46850EFE-9373-444D-9CCE-C3D8BEF7596B}" type="pres">
      <dgm:prSet presAssocID="{4CA1C0EF-C375-46FC-B2FC-C51C6396A936}" presName="compNode" presStyleCnt="0"/>
      <dgm:spPr/>
    </dgm:pt>
    <dgm:pt modelId="{5E4EA8D1-F74B-4E21-9DBA-A545BA86CD02}" type="pres">
      <dgm:prSet presAssocID="{4CA1C0EF-C375-46FC-B2FC-C51C6396A936}" presName="bgRect" presStyleLbl="bgShp" presStyleIdx="2" presStyleCnt="3"/>
      <dgm:spPr/>
    </dgm:pt>
    <dgm:pt modelId="{23A5BA9C-EA07-42BE-9EB3-08152005D211}" type="pres">
      <dgm:prSet presAssocID="{4CA1C0EF-C375-46FC-B2FC-C51C6396A93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280B8FF-C48C-450B-8888-30F526ACF51A}" type="pres">
      <dgm:prSet presAssocID="{4CA1C0EF-C375-46FC-B2FC-C51C6396A936}" presName="spaceRect" presStyleCnt="0"/>
      <dgm:spPr/>
    </dgm:pt>
    <dgm:pt modelId="{BA40BCC2-1982-410D-9F4D-D83C9AB7C48F}" type="pres">
      <dgm:prSet presAssocID="{4CA1C0EF-C375-46FC-B2FC-C51C6396A93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806135C-27BE-4004-91E5-6A0D44FF6E73}" srcId="{366E42DD-1F43-4C71-B716-A30A92DA797A}" destId="{6FABB3A4-81D3-44DB-A790-A2871519AD3B}" srcOrd="0" destOrd="0" parTransId="{93093A0F-1737-4DDB-937B-6FEBE08561D5}" sibTransId="{4F4FA19F-BFFB-46DD-BF7F-4069283F9164}"/>
    <dgm:cxn modelId="{B013EF60-4F3D-4F85-8149-DAE8A3AB2489}" srcId="{366E42DD-1F43-4C71-B716-A30A92DA797A}" destId="{4CA1C0EF-C375-46FC-B2FC-C51C6396A936}" srcOrd="2" destOrd="0" parTransId="{F7972CFF-17EC-4372-8C93-0769E032749C}" sibTransId="{50EA046D-D4BC-47EC-BA8C-1766A738BDDD}"/>
    <dgm:cxn modelId="{87503B69-2A2B-4F95-971E-DCE293E3D6BE}" type="presOf" srcId="{6FABB3A4-81D3-44DB-A790-A2871519AD3B}" destId="{578D461F-4864-4BA9-9C38-BBE8EBCA4BBA}" srcOrd="0" destOrd="0" presId="urn:microsoft.com/office/officeart/2018/2/layout/IconVerticalSolidList"/>
    <dgm:cxn modelId="{AAD0806D-E1AE-46E9-9350-993F347D9A76}" type="presOf" srcId="{366E42DD-1F43-4C71-B716-A30A92DA797A}" destId="{8A676366-B26F-4569-ABE9-71FAA6C50EEA}" srcOrd="0" destOrd="0" presId="urn:microsoft.com/office/officeart/2018/2/layout/IconVerticalSolidList"/>
    <dgm:cxn modelId="{1E60E399-6A74-4ECB-8E9C-1A2B4882EE61}" type="presOf" srcId="{A5BDFEC5-2C76-42B8-9B49-6622812F691C}" destId="{21355DD3-01BA-491A-BA2E-1FE828BEBE77}" srcOrd="0" destOrd="0" presId="urn:microsoft.com/office/officeart/2018/2/layout/IconVerticalSolidList"/>
    <dgm:cxn modelId="{33F188BE-ECB8-4EAE-A69F-751FE879E8B8}" srcId="{366E42DD-1F43-4C71-B716-A30A92DA797A}" destId="{A5BDFEC5-2C76-42B8-9B49-6622812F691C}" srcOrd="1" destOrd="0" parTransId="{7219D969-A896-4939-9638-3180F76011A4}" sibTransId="{5E369A6B-A206-4ECF-846D-688BEA295AFF}"/>
    <dgm:cxn modelId="{F99767F4-0AC4-4DCC-889D-4971E144B943}" type="presOf" srcId="{4CA1C0EF-C375-46FC-B2FC-C51C6396A936}" destId="{BA40BCC2-1982-410D-9F4D-D83C9AB7C48F}" srcOrd="0" destOrd="0" presId="urn:microsoft.com/office/officeart/2018/2/layout/IconVerticalSolidList"/>
    <dgm:cxn modelId="{FB6220C6-1DAF-42EE-997D-322020DE8160}" type="presParOf" srcId="{8A676366-B26F-4569-ABE9-71FAA6C50EEA}" destId="{CAC92FA9-B453-4B08-92E7-E4724134C7B1}" srcOrd="0" destOrd="0" presId="urn:microsoft.com/office/officeart/2018/2/layout/IconVerticalSolidList"/>
    <dgm:cxn modelId="{EE52F502-F5E0-49D1-BA2A-A9A18684881C}" type="presParOf" srcId="{CAC92FA9-B453-4B08-92E7-E4724134C7B1}" destId="{BEE6DD1F-CDF8-4113-8183-E1BD895A1E6E}" srcOrd="0" destOrd="0" presId="urn:microsoft.com/office/officeart/2018/2/layout/IconVerticalSolidList"/>
    <dgm:cxn modelId="{A5965163-FACD-4518-AD23-A7165AF32C10}" type="presParOf" srcId="{CAC92FA9-B453-4B08-92E7-E4724134C7B1}" destId="{58F7A1BB-B584-47BF-B3C9-E07BDBEA3BE0}" srcOrd="1" destOrd="0" presId="urn:microsoft.com/office/officeart/2018/2/layout/IconVerticalSolidList"/>
    <dgm:cxn modelId="{3AC83309-543F-42BC-B690-ED766EFC3A09}" type="presParOf" srcId="{CAC92FA9-B453-4B08-92E7-E4724134C7B1}" destId="{68F1C121-63FF-4233-A626-A70540D66B8B}" srcOrd="2" destOrd="0" presId="urn:microsoft.com/office/officeart/2018/2/layout/IconVerticalSolidList"/>
    <dgm:cxn modelId="{DB38986F-9E37-4965-8285-71664F94D0BB}" type="presParOf" srcId="{CAC92FA9-B453-4B08-92E7-E4724134C7B1}" destId="{578D461F-4864-4BA9-9C38-BBE8EBCA4BBA}" srcOrd="3" destOrd="0" presId="urn:microsoft.com/office/officeart/2018/2/layout/IconVerticalSolidList"/>
    <dgm:cxn modelId="{F9D63DCE-3D55-4123-8706-317EAD38AA97}" type="presParOf" srcId="{8A676366-B26F-4569-ABE9-71FAA6C50EEA}" destId="{A3966DB7-796E-41B5-84A0-813077E45807}" srcOrd="1" destOrd="0" presId="urn:microsoft.com/office/officeart/2018/2/layout/IconVerticalSolidList"/>
    <dgm:cxn modelId="{680D2592-841E-4F5B-BDA6-AC80288487C5}" type="presParOf" srcId="{8A676366-B26F-4569-ABE9-71FAA6C50EEA}" destId="{08128150-75E2-4E75-B92A-81113FB5DB03}" srcOrd="2" destOrd="0" presId="urn:microsoft.com/office/officeart/2018/2/layout/IconVerticalSolidList"/>
    <dgm:cxn modelId="{35068FD7-ECCF-4EFB-B91B-8226C4CD133E}" type="presParOf" srcId="{08128150-75E2-4E75-B92A-81113FB5DB03}" destId="{2BB1E2E6-2D1E-4397-B412-5E791B83B8E2}" srcOrd="0" destOrd="0" presId="urn:microsoft.com/office/officeart/2018/2/layout/IconVerticalSolidList"/>
    <dgm:cxn modelId="{6527E5BE-5990-4917-87EB-A6C24C38DC3D}" type="presParOf" srcId="{08128150-75E2-4E75-B92A-81113FB5DB03}" destId="{1012BBC2-A529-4CF2-8376-F849588825DA}" srcOrd="1" destOrd="0" presId="urn:microsoft.com/office/officeart/2018/2/layout/IconVerticalSolidList"/>
    <dgm:cxn modelId="{B71B9BFB-F153-4BBD-A709-098755E0039E}" type="presParOf" srcId="{08128150-75E2-4E75-B92A-81113FB5DB03}" destId="{069F38A4-4070-4A11-AC5E-973023F241BA}" srcOrd="2" destOrd="0" presId="urn:microsoft.com/office/officeart/2018/2/layout/IconVerticalSolidList"/>
    <dgm:cxn modelId="{D5A681D9-719D-4702-8CEC-5087E2CAB843}" type="presParOf" srcId="{08128150-75E2-4E75-B92A-81113FB5DB03}" destId="{21355DD3-01BA-491A-BA2E-1FE828BEBE77}" srcOrd="3" destOrd="0" presId="urn:microsoft.com/office/officeart/2018/2/layout/IconVerticalSolidList"/>
    <dgm:cxn modelId="{FE2CC59E-0052-4ED2-AD8F-C0A872C4D601}" type="presParOf" srcId="{8A676366-B26F-4569-ABE9-71FAA6C50EEA}" destId="{2B72AD4B-45D5-4B97-8780-A5B161A2C3DC}" srcOrd="3" destOrd="0" presId="urn:microsoft.com/office/officeart/2018/2/layout/IconVerticalSolidList"/>
    <dgm:cxn modelId="{E9E614DC-AC12-4B8A-9789-903AE5CCE533}" type="presParOf" srcId="{8A676366-B26F-4569-ABE9-71FAA6C50EEA}" destId="{46850EFE-9373-444D-9CCE-C3D8BEF7596B}" srcOrd="4" destOrd="0" presId="urn:microsoft.com/office/officeart/2018/2/layout/IconVerticalSolidList"/>
    <dgm:cxn modelId="{9E97CC6B-2C01-4D7E-9C5C-BAACFB17B7E5}" type="presParOf" srcId="{46850EFE-9373-444D-9CCE-C3D8BEF7596B}" destId="{5E4EA8D1-F74B-4E21-9DBA-A545BA86CD02}" srcOrd="0" destOrd="0" presId="urn:microsoft.com/office/officeart/2018/2/layout/IconVerticalSolidList"/>
    <dgm:cxn modelId="{98EE6229-CC0A-493B-BC67-21DD71E6D43E}" type="presParOf" srcId="{46850EFE-9373-444D-9CCE-C3D8BEF7596B}" destId="{23A5BA9C-EA07-42BE-9EB3-08152005D211}" srcOrd="1" destOrd="0" presId="urn:microsoft.com/office/officeart/2018/2/layout/IconVerticalSolidList"/>
    <dgm:cxn modelId="{2378B0B2-BB44-414A-99FA-74775A232230}" type="presParOf" srcId="{46850EFE-9373-444D-9CCE-C3D8BEF7596B}" destId="{A280B8FF-C48C-450B-8888-30F526ACF51A}" srcOrd="2" destOrd="0" presId="urn:microsoft.com/office/officeart/2018/2/layout/IconVerticalSolidList"/>
    <dgm:cxn modelId="{B8EAC789-D0D0-4FD3-BCA3-C4F2B6F984D2}" type="presParOf" srcId="{46850EFE-9373-444D-9CCE-C3D8BEF7596B}" destId="{BA40BCC2-1982-410D-9F4D-D83C9AB7C4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34B4374-054E-4523-92C4-0ED0F24E158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322704F-508E-4349-9998-BF2D12A64FD8}">
      <dgm:prSet/>
      <dgm:spPr/>
      <dgm:t>
        <a:bodyPr/>
        <a:lstStyle/>
        <a:p>
          <a:r>
            <a:rPr lang="en-US" dirty="0" err="1"/>
            <a:t>對齊</a:t>
          </a:r>
          <a:endParaRPr lang="en-US" dirty="0"/>
        </a:p>
      </dgm:t>
    </dgm:pt>
    <dgm:pt modelId="{27F4E34C-5FE4-45E3-9483-28404C9B2F05}" type="parTrans" cxnId="{005CC55E-F38F-4770-9F59-8408CAFD5CDC}">
      <dgm:prSet/>
      <dgm:spPr/>
      <dgm:t>
        <a:bodyPr/>
        <a:lstStyle/>
        <a:p>
          <a:endParaRPr lang="en-US"/>
        </a:p>
      </dgm:t>
    </dgm:pt>
    <dgm:pt modelId="{8782128E-DCAB-4139-A3F7-32601D821E5D}" type="sibTrans" cxnId="{005CC55E-F38F-4770-9F59-8408CAFD5CDC}">
      <dgm:prSet/>
      <dgm:spPr/>
      <dgm:t>
        <a:bodyPr/>
        <a:lstStyle/>
        <a:p>
          <a:endParaRPr lang="en-US"/>
        </a:p>
      </dgm:t>
    </dgm:pt>
    <dgm:pt modelId="{4A3F1C1C-8269-4D23-BB1F-705EA4210E2D}">
      <dgm:prSet/>
      <dgm:spPr/>
      <dgm:t>
        <a:bodyPr/>
        <a:lstStyle/>
        <a:p>
          <a:r>
            <a:rPr lang="en-US" dirty="0" err="1"/>
            <a:t>導入資料庫和原文</a:t>
          </a:r>
          <a:endParaRPr lang="en-US" dirty="0"/>
        </a:p>
      </dgm:t>
    </dgm:pt>
    <dgm:pt modelId="{88600BF1-0530-4FBE-990C-5DA6E4153A5C}" type="parTrans" cxnId="{07BE919D-30E3-4BE9-B4C3-C5083BC2962D}">
      <dgm:prSet/>
      <dgm:spPr/>
      <dgm:t>
        <a:bodyPr/>
        <a:lstStyle/>
        <a:p>
          <a:endParaRPr lang="en-US"/>
        </a:p>
      </dgm:t>
    </dgm:pt>
    <dgm:pt modelId="{79A3627E-2E58-46A6-ABF1-CDC60C54C33D}" type="sibTrans" cxnId="{07BE919D-30E3-4BE9-B4C3-C5083BC2962D}">
      <dgm:prSet/>
      <dgm:spPr/>
      <dgm:t>
        <a:bodyPr/>
        <a:lstStyle/>
        <a:p>
          <a:endParaRPr lang="en-US"/>
        </a:p>
      </dgm:t>
    </dgm:pt>
    <dgm:pt modelId="{33ACDE33-855B-47CF-AB8E-CFC07F510117}">
      <dgm:prSet/>
      <dgm:spPr/>
      <dgm:t>
        <a:bodyPr/>
        <a:lstStyle/>
        <a:p>
          <a:r>
            <a:rPr lang="en-US" dirty="0" err="1"/>
            <a:t>匹配和預翻譯</a:t>
          </a:r>
          <a:endParaRPr lang="en-US" dirty="0"/>
        </a:p>
      </dgm:t>
    </dgm:pt>
    <dgm:pt modelId="{BDEA7C08-F73E-47F8-8BDD-29A20DA32E48}" type="parTrans" cxnId="{41E157BE-5D3B-4219-9A8E-842CBBD89E33}">
      <dgm:prSet/>
      <dgm:spPr/>
      <dgm:t>
        <a:bodyPr/>
        <a:lstStyle/>
        <a:p>
          <a:endParaRPr lang="en-US"/>
        </a:p>
      </dgm:t>
    </dgm:pt>
    <dgm:pt modelId="{79B42D50-7F35-46EF-92C5-9D95DD530B60}" type="sibTrans" cxnId="{41E157BE-5D3B-4219-9A8E-842CBBD89E33}">
      <dgm:prSet/>
      <dgm:spPr/>
      <dgm:t>
        <a:bodyPr/>
        <a:lstStyle/>
        <a:p>
          <a:endParaRPr lang="en-US"/>
        </a:p>
      </dgm:t>
    </dgm:pt>
    <dgm:pt modelId="{396801D9-A96B-4E47-BE3D-F85BD93436AA}">
      <dgm:prSet/>
      <dgm:spPr/>
      <dgm:t>
        <a:bodyPr/>
        <a:lstStyle/>
        <a:p>
          <a:r>
            <a:rPr lang="en-US" dirty="0" err="1"/>
            <a:t>翻譯與編輯</a:t>
          </a:r>
          <a:endParaRPr lang="en-US" dirty="0"/>
        </a:p>
      </dgm:t>
    </dgm:pt>
    <dgm:pt modelId="{E7A30D76-0421-4441-AEC8-306B505D1312}" type="parTrans" cxnId="{A36F9BEF-218F-4E93-BE26-E8D4456069D2}">
      <dgm:prSet/>
      <dgm:spPr/>
      <dgm:t>
        <a:bodyPr/>
        <a:lstStyle/>
        <a:p>
          <a:endParaRPr lang="en-US"/>
        </a:p>
      </dgm:t>
    </dgm:pt>
    <dgm:pt modelId="{AA8FAD51-5AF7-4B87-AFC6-0D4C12A550B6}" type="sibTrans" cxnId="{A36F9BEF-218F-4E93-BE26-E8D4456069D2}">
      <dgm:prSet/>
      <dgm:spPr/>
      <dgm:t>
        <a:bodyPr/>
        <a:lstStyle/>
        <a:p>
          <a:endParaRPr lang="en-US"/>
        </a:p>
      </dgm:t>
    </dgm:pt>
    <dgm:pt modelId="{E0A65CE5-66CD-477D-9460-95F4286FFDEE}">
      <dgm:prSet/>
      <dgm:spPr/>
      <dgm:t>
        <a:bodyPr/>
        <a:lstStyle/>
        <a:p>
          <a:r>
            <a:rPr lang="en-US" dirty="0" err="1"/>
            <a:t>資料庫更新</a:t>
          </a:r>
          <a:endParaRPr lang="en-US" dirty="0"/>
        </a:p>
      </dgm:t>
    </dgm:pt>
    <dgm:pt modelId="{403E7B3D-7079-4C73-BDF4-B12F72445667}" type="parTrans" cxnId="{87B19861-580A-468D-BAD0-6E98E741FD57}">
      <dgm:prSet/>
      <dgm:spPr/>
      <dgm:t>
        <a:bodyPr/>
        <a:lstStyle/>
        <a:p>
          <a:endParaRPr lang="en-US"/>
        </a:p>
      </dgm:t>
    </dgm:pt>
    <dgm:pt modelId="{FC750CC8-CF52-4C9A-9F24-9B5D530DF995}" type="sibTrans" cxnId="{87B19861-580A-468D-BAD0-6E98E741FD57}">
      <dgm:prSet/>
      <dgm:spPr/>
      <dgm:t>
        <a:bodyPr/>
        <a:lstStyle/>
        <a:p>
          <a:endParaRPr lang="en-US"/>
        </a:p>
      </dgm:t>
    </dgm:pt>
    <dgm:pt modelId="{C0FC9D81-6402-D447-916D-F550BE017FA7}">
      <dgm:prSet/>
      <dgm:spPr/>
      <dgm:t>
        <a:bodyPr/>
        <a:lstStyle/>
        <a:p>
          <a:r>
            <a:rPr lang="en-US" dirty="0" err="1"/>
            <a:t>譯文檢查</a:t>
          </a:r>
          <a:endParaRPr lang="en-US" dirty="0"/>
        </a:p>
      </dgm:t>
    </dgm:pt>
    <dgm:pt modelId="{9A51CA06-E38E-B94B-9F38-ED673B9B2A0B}" type="parTrans" cxnId="{E0112160-2969-0E49-B7C2-72B51EEFBB55}">
      <dgm:prSet/>
      <dgm:spPr/>
      <dgm:t>
        <a:bodyPr/>
        <a:lstStyle/>
        <a:p>
          <a:endParaRPr lang="en-GB"/>
        </a:p>
      </dgm:t>
    </dgm:pt>
    <dgm:pt modelId="{913CD938-D45B-DF44-BB6E-7FE45ED4B4C9}" type="sibTrans" cxnId="{E0112160-2969-0E49-B7C2-72B51EEFBB55}">
      <dgm:prSet/>
      <dgm:spPr/>
      <dgm:t>
        <a:bodyPr/>
        <a:lstStyle/>
        <a:p>
          <a:endParaRPr lang="en-GB"/>
        </a:p>
      </dgm:t>
    </dgm:pt>
    <dgm:pt modelId="{CF4B8FB4-1F23-2B40-AA59-985472402B22}" type="pres">
      <dgm:prSet presAssocID="{934B4374-054E-4523-92C4-0ED0F24E1582}" presName="diagram" presStyleCnt="0">
        <dgm:presLayoutVars>
          <dgm:dir/>
          <dgm:resizeHandles val="exact"/>
        </dgm:presLayoutVars>
      </dgm:prSet>
      <dgm:spPr/>
    </dgm:pt>
    <dgm:pt modelId="{A7F82530-64CE-0543-BC62-711267043AE6}" type="pres">
      <dgm:prSet presAssocID="{9322704F-508E-4349-9998-BF2D12A64FD8}" presName="node" presStyleLbl="node1" presStyleIdx="0" presStyleCnt="6">
        <dgm:presLayoutVars>
          <dgm:bulletEnabled val="1"/>
        </dgm:presLayoutVars>
      </dgm:prSet>
      <dgm:spPr/>
    </dgm:pt>
    <dgm:pt modelId="{BFA58E76-6626-5348-AFD4-50C4D5E4135D}" type="pres">
      <dgm:prSet presAssocID="{8782128E-DCAB-4139-A3F7-32601D821E5D}" presName="sibTrans" presStyleCnt="0"/>
      <dgm:spPr/>
    </dgm:pt>
    <dgm:pt modelId="{0AE83146-779A-B644-B8AF-15C64CD01A5A}" type="pres">
      <dgm:prSet presAssocID="{4A3F1C1C-8269-4D23-BB1F-705EA4210E2D}" presName="node" presStyleLbl="node1" presStyleIdx="1" presStyleCnt="6">
        <dgm:presLayoutVars>
          <dgm:bulletEnabled val="1"/>
        </dgm:presLayoutVars>
      </dgm:prSet>
      <dgm:spPr/>
    </dgm:pt>
    <dgm:pt modelId="{E6538C64-D049-7040-94C2-FCBF5F5D4B8B}" type="pres">
      <dgm:prSet presAssocID="{79A3627E-2E58-46A6-ABF1-CDC60C54C33D}" presName="sibTrans" presStyleCnt="0"/>
      <dgm:spPr/>
    </dgm:pt>
    <dgm:pt modelId="{42967680-693F-754B-886C-7144D8A0CBB2}" type="pres">
      <dgm:prSet presAssocID="{33ACDE33-855B-47CF-AB8E-CFC07F510117}" presName="node" presStyleLbl="node1" presStyleIdx="2" presStyleCnt="6">
        <dgm:presLayoutVars>
          <dgm:bulletEnabled val="1"/>
        </dgm:presLayoutVars>
      </dgm:prSet>
      <dgm:spPr/>
    </dgm:pt>
    <dgm:pt modelId="{57D1D6B1-2C1B-BA4A-AC30-188D3AE459DB}" type="pres">
      <dgm:prSet presAssocID="{79B42D50-7F35-46EF-92C5-9D95DD530B60}" presName="sibTrans" presStyleCnt="0"/>
      <dgm:spPr/>
    </dgm:pt>
    <dgm:pt modelId="{79EFB366-F7A4-264F-A4A7-895FFEEFACD0}" type="pres">
      <dgm:prSet presAssocID="{396801D9-A96B-4E47-BE3D-F85BD93436AA}" presName="node" presStyleLbl="node1" presStyleIdx="3" presStyleCnt="6">
        <dgm:presLayoutVars>
          <dgm:bulletEnabled val="1"/>
        </dgm:presLayoutVars>
      </dgm:prSet>
      <dgm:spPr/>
    </dgm:pt>
    <dgm:pt modelId="{4950CA57-3AE3-234A-B745-EC44E5F84E2D}" type="pres">
      <dgm:prSet presAssocID="{AA8FAD51-5AF7-4B87-AFC6-0D4C12A550B6}" presName="sibTrans" presStyleCnt="0"/>
      <dgm:spPr/>
    </dgm:pt>
    <dgm:pt modelId="{700DB2E6-52A1-6C40-A664-6AD36076C99B}" type="pres">
      <dgm:prSet presAssocID="{C0FC9D81-6402-D447-916D-F550BE017FA7}" presName="node" presStyleLbl="node1" presStyleIdx="4" presStyleCnt="6">
        <dgm:presLayoutVars>
          <dgm:bulletEnabled val="1"/>
        </dgm:presLayoutVars>
      </dgm:prSet>
      <dgm:spPr/>
    </dgm:pt>
    <dgm:pt modelId="{EBFA039B-01C8-BD4B-8F7A-8BF5FA7B5D8D}" type="pres">
      <dgm:prSet presAssocID="{913CD938-D45B-DF44-BB6E-7FE45ED4B4C9}" presName="sibTrans" presStyleCnt="0"/>
      <dgm:spPr/>
    </dgm:pt>
    <dgm:pt modelId="{3A3AB32C-0F32-1145-8F9B-836343F53E23}" type="pres">
      <dgm:prSet presAssocID="{E0A65CE5-66CD-477D-9460-95F4286FFDEE}" presName="node" presStyleLbl="node1" presStyleIdx="5" presStyleCnt="6">
        <dgm:presLayoutVars>
          <dgm:bulletEnabled val="1"/>
        </dgm:presLayoutVars>
      </dgm:prSet>
      <dgm:spPr/>
    </dgm:pt>
  </dgm:ptLst>
  <dgm:cxnLst>
    <dgm:cxn modelId="{FEB4C11D-1495-E543-83B8-89B3444B8F26}" type="presOf" srcId="{934B4374-054E-4523-92C4-0ED0F24E1582}" destId="{CF4B8FB4-1F23-2B40-AA59-985472402B22}" srcOrd="0" destOrd="0" presId="urn:microsoft.com/office/officeart/2005/8/layout/default"/>
    <dgm:cxn modelId="{6A4C0F1E-CD41-EA44-9E6D-0C95E51D3A5C}" type="presOf" srcId="{C0FC9D81-6402-D447-916D-F550BE017FA7}" destId="{700DB2E6-52A1-6C40-A664-6AD36076C99B}" srcOrd="0" destOrd="0" presId="urn:microsoft.com/office/officeart/2005/8/layout/default"/>
    <dgm:cxn modelId="{41A95646-0EF5-DB45-BA17-CBAB2F0A8487}" type="presOf" srcId="{9322704F-508E-4349-9998-BF2D12A64FD8}" destId="{A7F82530-64CE-0543-BC62-711267043AE6}" srcOrd="0" destOrd="0" presId="urn:microsoft.com/office/officeart/2005/8/layout/default"/>
    <dgm:cxn modelId="{005CC55E-F38F-4770-9F59-8408CAFD5CDC}" srcId="{934B4374-054E-4523-92C4-0ED0F24E1582}" destId="{9322704F-508E-4349-9998-BF2D12A64FD8}" srcOrd="0" destOrd="0" parTransId="{27F4E34C-5FE4-45E3-9483-28404C9B2F05}" sibTransId="{8782128E-DCAB-4139-A3F7-32601D821E5D}"/>
    <dgm:cxn modelId="{E0112160-2969-0E49-B7C2-72B51EEFBB55}" srcId="{934B4374-054E-4523-92C4-0ED0F24E1582}" destId="{C0FC9D81-6402-D447-916D-F550BE017FA7}" srcOrd="4" destOrd="0" parTransId="{9A51CA06-E38E-B94B-9F38-ED673B9B2A0B}" sibTransId="{913CD938-D45B-DF44-BB6E-7FE45ED4B4C9}"/>
    <dgm:cxn modelId="{87B19861-580A-468D-BAD0-6E98E741FD57}" srcId="{934B4374-054E-4523-92C4-0ED0F24E1582}" destId="{E0A65CE5-66CD-477D-9460-95F4286FFDEE}" srcOrd="5" destOrd="0" parTransId="{403E7B3D-7079-4C73-BDF4-B12F72445667}" sibTransId="{FC750CC8-CF52-4C9A-9F24-9B5D530DF995}"/>
    <dgm:cxn modelId="{D11D6F6F-D8BD-D948-B903-7A4269FC2F7B}" type="presOf" srcId="{4A3F1C1C-8269-4D23-BB1F-705EA4210E2D}" destId="{0AE83146-779A-B644-B8AF-15C64CD01A5A}" srcOrd="0" destOrd="0" presId="urn:microsoft.com/office/officeart/2005/8/layout/default"/>
    <dgm:cxn modelId="{B5BA2F9B-5992-FA4F-B0FD-F8ABAF0BBCCE}" type="presOf" srcId="{396801D9-A96B-4E47-BE3D-F85BD93436AA}" destId="{79EFB366-F7A4-264F-A4A7-895FFEEFACD0}" srcOrd="0" destOrd="0" presId="urn:microsoft.com/office/officeart/2005/8/layout/default"/>
    <dgm:cxn modelId="{07BE919D-30E3-4BE9-B4C3-C5083BC2962D}" srcId="{934B4374-054E-4523-92C4-0ED0F24E1582}" destId="{4A3F1C1C-8269-4D23-BB1F-705EA4210E2D}" srcOrd="1" destOrd="0" parTransId="{88600BF1-0530-4FBE-990C-5DA6E4153A5C}" sibTransId="{79A3627E-2E58-46A6-ABF1-CDC60C54C33D}"/>
    <dgm:cxn modelId="{B7026DB0-253E-1F47-AB6A-0BF36D7348F8}" type="presOf" srcId="{E0A65CE5-66CD-477D-9460-95F4286FFDEE}" destId="{3A3AB32C-0F32-1145-8F9B-836343F53E23}" srcOrd="0" destOrd="0" presId="urn:microsoft.com/office/officeart/2005/8/layout/default"/>
    <dgm:cxn modelId="{41E157BE-5D3B-4219-9A8E-842CBBD89E33}" srcId="{934B4374-054E-4523-92C4-0ED0F24E1582}" destId="{33ACDE33-855B-47CF-AB8E-CFC07F510117}" srcOrd="2" destOrd="0" parTransId="{BDEA7C08-F73E-47F8-8BDD-29A20DA32E48}" sibTransId="{79B42D50-7F35-46EF-92C5-9D95DD530B60}"/>
    <dgm:cxn modelId="{4FCD71D5-CA31-7B4B-886C-3D93C11CBF20}" type="presOf" srcId="{33ACDE33-855B-47CF-AB8E-CFC07F510117}" destId="{42967680-693F-754B-886C-7144D8A0CBB2}" srcOrd="0" destOrd="0" presId="urn:microsoft.com/office/officeart/2005/8/layout/default"/>
    <dgm:cxn modelId="{A36F9BEF-218F-4E93-BE26-E8D4456069D2}" srcId="{934B4374-054E-4523-92C4-0ED0F24E1582}" destId="{396801D9-A96B-4E47-BE3D-F85BD93436AA}" srcOrd="3" destOrd="0" parTransId="{E7A30D76-0421-4441-AEC8-306B505D1312}" sibTransId="{AA8FAD51-5AF7-4B87-AFC6-0D4C12A550B6}"/>
    <dgm:cxn modelId="{B1784484-7FB8-024F-8A50-4474CB9D689D}" type="presParOf" srcId="{CF4B8FB4-1F23-2B40-AA59-985472402B22}" destId="{A7F82530-64CE-0543-BC62-711267043AE6}" srcOrd="0" destOrd="0" presId="urn:microsoft.com/office/officeart/2005/8/layout/default"/>
    <dgm:cxn modelId="{3046D34F-8D00-1A4D-9FEC-EE58B4DDA471}" type="presParOf" srcId="{CF4B8FB4-1F23-2B40-AA59-985472402B22}" destId="{BFA58E76-6626-5348-AFD4-50C4D5E4135D}" srcOrd="1" destOrd="0" presId="urn:microsoft.com/office/officeart/2005/8/layout/default"/>
    <dgm:cxn modelId="{F2E3474D-A85F-1447-82BB-7763C2C8804D}" type="presParOf" srcId="{CF4B8FB4-1F23-2B40-AA59-985472402B22}" destId="{0AE83146-779A-B644-B8AF-15C64CD01A5A}" srcOrd="2" destOrd="0" presId="urn:microsoft.com/office/officeart/2005/8/layout/default"/>
    <dgm:cxn modelId="{E77E6069-6610-5B41-9CE9-F9ED6D87B8BC}" type="presParOf" srcId="{CF4B8FB4-1F23-2B40-AA59-985472402B22}" destId="{E6538C64-D049-7040-94C2-FCBF5F5D4B8B}" srcOrd="3" destOrd="0" presId="urn:microsoft.com/office/officeart/2005/8/layout/default"/>
    <dgm:cxn modelId="{0B012F76-2932-B241-8DF5-523D5F00903E}" type="presParOf" srcId="{CF4B8FB4-1F23-2B40-AA59-985472402B22}" destId="{42967680-693F-754B-886C-7144D8A0CBB2}" srcOrd="4" destOrd="0" presId="urn:microsoft.com/office/officeart/2005/8/layout/default"/>
    <dgm:cxn modelId="{8739FFB8-E5E2-5546-9957-1BC23735BD23}" type="presParOf" srcId="{CF4B8FB4-1F23-2B40-AA59-985472402B22}" destId="{57D1D6B1-2C1B-BA4A-AC30-188D3AE459DB}" srcOrd="5" destOrd="0" presId="urn:microsoft.com/office/officeart/2005/8/layout/default"/>
    <dgm:cxn modelId="{696C7F33-87B0-C945-84AA-2255C5FCEB71}" type="presParOf" srcId="{CF4B8FB4-1F23-2B40-AA59-985472402B22}" destId="{79EFB366-F7A4-264F-A4A7-895FFEEFACD0}" srcOrd="6" destOrd="0" presId="urn:microsoft.com/office/officeart/2005/8/layout/default"/>
    <dgm:cxn modelId="{E89970EE-E3AC-CA4C-AA54-5D9FF7773211}" type="presParOf" srcId="{CF4B8FB4-1F23-2B40-AA59-985472402B22}" destId="{4950CA57-3AE3-234A-B745-EC44E5F84E2D}" srcOrd="7" destOrd="0" presId="urn:microsoft.com/office/officeart/2005/8/layout/default"/>
    <dgm:cxn modelId="{10424FA1-4195-9F45-8A4B-6EA4BC381DC6}" type="presParOf" srcId="{CF4B8FB4-1F23-2B40-AA59-985472402B22}" destId="{700DB2E6-52A1-6C40-A664-6AD36076C99B}" srcOrd="8" destOrd="0" presId="urn:microsoft.com/office/officeart/2005/8/layout/default"/>
    <dgm:cxn modelId="{7ACD67F5-340E-0145-82A1-CD10857BB1C6}" type="presParOf" srcId="{CF4B8FB4-1F23-2B40-AA59-985472402B22}" destId="{EBFA039B-01C8-BD4B-8F7A-8BF5FA7B5D8D}" srcOrd="9" destOrd="0" presId="urn:microsoft.com/office/officeart/2005/8/layout/default"/>
    <dgm:cxn modelId="{F552AC38-4695-A849-BBA7-18050451F7B9}" type="presParOf" srcId="{CF4B8FB4-1F23-2B40-AA59-985472402B22}" destId="{3A3AB32C-0F32-1145-8F9B-836343F53E2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DDE61AA-73F3-4A87-9418-825B11C662A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68A87F5-10F4-4860-880A-E83CD2D8A7D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資料保安</a:t>
          </a:r>
        </a:p>
      </dgm:t>
    </dgm:pt>
    <dgm:pt modelId="{03B5E9FB-5BFC-49BA-8C8F-84D2DDA0BDD2}" type="parTrans" cxnId="{1842E8C2-D560-4185-B3F7-4B360BF5A200}">
      <dgm:prSet/>
      <dgm:spPr/>
      <dgm:t>
        <a:bodyPr/>
        <a:lstStyle/>
        <a:p>
          <a:endParaRPr lang="en-US"/>
        </a:p>
      </dgm:t>
    </dgm:pt>
    <dgm:pt modelId="{1FA530A1-96D2-4671-90E3-487272508DC4}" type="sibTrans" cxnId="{1842E8C2-D560-4185-B3F7-4B360BF5A200}">
      <dgm:prSet/>
      <dgm:spPr/>
      <dgm:t>
        <a:bodyPr/>
        <a:lstStyle/>
        <a:p>
          <a:endParaRPr lang="en-US"/>
        </a:p>
      </dgm:t>
    </dgm:pt>
    <dgm:pt modelId="{30B839B6-7C4A-468E-8D48-22453B7FCE2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zh-TW"/>
            <a:t>語句質素 </a:t>
          </a:r>
          <a:endParaRPr lang="en-US"/>
        </a:p>
      </dgm:t>
    </dgm:pt>
    <dgm:pt modelId="{8A5108C4-2DC7-461D-9BDE-8D2AAAB9343F}" type="parTrans" cxnId="{2A0324F2-5787-4277-B6E6-B1B4720DED84}">
      <dgm:prSet/>
      <dgm:spPr/>
      <dgm:t>
        <a:bodyPr/>
        <a:lstStyle/>
        <a:p>
          <a:endParaRPr lang="en-US"/>
        </a:p>
      </dgm:t>
    </dgm:pt>
    <dgm:pt modelId="{9B81B52E-9BA6-4778-AFD7-D4E2A8822926}" type="sibTrans" cxnId="{2A0324F2-5787-4277-B6E6-B1B4720DED84}">
      <dgm:prSet/>
      <dgm:spPr/>
      <dgm:t>
        <a:bodyPr/>
        <a:lstStyle/>
        <a:p>
          <a:endParaRPr lang="en-US"/>
        </a:p>
      </dgm:t>
    </dgm:pt>
    <dgm:pt modelId="{94B97CD4-5FD5-41CE-B40C-EBD5A20E5D4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zh-TW"/>
            <a:t>資料庫分享</a:t>
          </a:r>
          <a:endParaRPr lang="en-US"/>
        </a:p>
      </dgm:t>
    </dgm:pt>
    <dgm:pt modelId="{130BD4A1-67FF-4400-A0C6-950D000141B6}" type="parTrans" cxnId="{37A0C495-4F22-496E-B8EA-9E00EAF20E0B}">
      <dgm:prSet/>
      <dgm:spPr/>
      <dgm:t>
        <a:bodyPr/>
        <a:lstStyle/>
        <a:p>
          <a:endParaRPr lang="en-US"/>
        </a:p>
      </dgm:t>
    </dgm:pt>
    <dgm:pt modelId="{B66657D0-1994-4170-9B5C-0D11867F1C13}" type="sibTrans" cxnId="{37A0C495-4F22-496E-B8EA-9E00EAF20E0B}">
      <dgm:prSet/>
      <dgm:spPr/>
      <dgm:t>
        <a:bodyPr/>
        <a:lstStyle/>
        <a:p>
          <a:endParaRPr lang="en-US"/>
        </a:p>
      </dgm:t>
    </dgm:pt>
    <dgm:pt modelId="{5663F124-AC22-4D33-AE61-F1B68C9D01AB}" type="pres">
      <dgm:prSet presAssocID="{4DDE61AA-73F3-4A87-9418-825B11C662A4}" presName="root" presStyleCnt="0">
        <dgm:presLayoutVars>
          <dgm:dir/>
          <dgm:resizeHandles val="exact"/>
        </dgm:presLayoutVars>
      </dgm:prSet>
      <dgm:spPr/>
    </dgm:pt>
    <dgm:pt modelId="{685708DB-86BB-4C47-B16C-55D813813484}" type="pres">
      <dgm:prSet presAssocID="{368A87F5-10F4-4860-880A-E83CD2D8A7DA}" presName="compNode" presStyleCnt="0"/>
      <dgm:spPr/>
    </dgm:pt>
    <dgm:pt modelId="{0AF4961B-6AE9-4E81-8148-60A5285DEEA6}" type="pres">
      <dgm:prSet presAssocID="{368A87F5-10F4-4860-880A-E83CD2D8A7DA}" presName="iconBgRect" presStyleLbl="bgShp" presStyleIdx="0" presStyleCnt="3"/>
      <dgm:spPr/>
    </dgm:pt>
    <dgm:pt modelId="{7E358779-DDB3-4348-82DF-66B3AE2CABEC}" type="pres">
      <dgm:prSet presAssocID="{368A87F5-10F4-4860-880A-E83CD2D8A7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F03BA921-727A-4552-A0F8-09CA3364F211}" type="pres">
      <dgm:prSet presAssocID="{368A87F5-10F4-4860-880A-E83CD2D8A7DA}" presName="spaceRect" presStyleCnt="0"/>
      <dgm:spPr/>
    </dgm:pt>
    <dgm:pt modelId="{0324110D-DDED-41D9-B81C-B1D5F7C40609}" type="pres">
      <dgm:prSet presAssocID="{368A87F5-10F4-4860-880A-E83CD2D8A7DA}" presName="textRect" presStyleLbl="revTx" presStyleIdx="0" presStyleCnt="3">
        <dgm:presLayoutVars>
          <dgm:chMax val="1"/>
          <dgm:chPref val="1"/>
        </dgm:presLayoutVars>
      </dgm:prSet>
      <dgm:spPr/>
    </dgm:pt>
    <dgm:pt modelId="{DBBA486A-545E-4725-897C-3AB3E01D05B4}" type="pres">
      <dgm:prSet presAssocID="{1FA530A1-96D2-4671-90E3-487272508DC4}" presName="sibTrans" presStyleCnt="0"/>
      <dgm:spPr/>
    </dgm:pt>
    <dgm:pt modelId="{E375A321-4302-4F8D-9FF6-6A19FB43BE83}" type="pres">
      <dgm:prSet presAssocID="{30B839B6-7C4A-468E-8D48-22453B7FCE21}" presName="compNode" presStyleCnt="0"/>
      <dgm:spPr/>
    </dgm:pt>
    <dgm:pt modelId="{EAD4A243-AB25-4053-B278-014C7DF81BBC}" type="pres">
      <dgm:prSet presAssocID="{30B839B6-7C4A-468E-8D48-22453B7FCE21}" presName="iconBgRect" presStyleLbl="bgShp" presStyleIdx="1" presStyleCnt="3"/>
      <dgm:spPr/>
    </dgm:pt>
    <dgm:pt modelId="{8FA093F0-9B01-4463-A501-2F3C59AD4391}" type="pres">
      <dgm:prSet presAssocID="{30B839B6-7C4A-468E-8D48-22453B7FCE2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07A372FB-80B4-4282-9810-E114C76788E0}" type="pres">
      <dgm:prSet presAssocID="{30B839B6-7C4A-468E-8D48-22453B7FCE21}" presName="spaceRect" presStyleCnt="0"/>
      <dgm:spPr/>
    </dgm:pt>
    <dgm:pt modelId="{A462DEB8-4AF3-48E6-B8F1-6F1A49FDBDCD}" type="pres">
      <dgm:prSet presAssocID="{30B839B6-7C4A-468E-8D48-22453B7FCE21}" presName="textRect" presStyleLbl="revTx" presStyleIdx="1" presStyleCnt="3">
        <dgm:presLayoutVars>
          <dgm:chMax val="1"/>
          <dgm:chPref val="1"/>
        </dgm:presLayoutVars>
      </dgm:prSet>
      <dgm:spPr/>
    </dgm:pt>
    <dgm:pt modelId="{007C65FB-6211-4B5A-B7EB-CB9D9C4C8C8B}" type="pres">
      <dgm:prSet presAssocID="{9B81B52E-9BA6-4778-AFD7-D4E2A8822926}" presName="sibTrans" presStyleCnt="0"/>
      <dgm:spPr/>
    </dgm:pt>
    <dgm:pt modelId="{9BDAE743-3D66-4D22-952F-B7FAFFF2CEAD}" type="pres">
      <dgm:prSet presAssocID="{94B97CD4-5FD5-41CE-B40C-EBD5A20E5D4A}" presName="compNode" presStyleCnt="0"/>
      <dgm:spPr/>
    </dgm:pt>
    <dgm:pt modelId="{20CE964E-BA34-4495-8FB9-53FF9437E1F0}" type="pres">
      <dgm:prSet presAssocID="{94B97CD4-5FD5-41CE-B40C-EBD5A20E5D4A}" presName="iconBgRect" presStyleLbl="bgShp" presStyleIdx="2" presStyleCnt="3"/>
      <dgm:spPr/>
    </dgm:pt>
    <dgm:pt modelId="{53CB5E05-1B50-4C6B-BD40-5CAA4FB0C9BF}" type="pres">
      <dgm:prSet presAssocID="{94B97CD4-5FD5-41CE-B40C-EBD5A20E5D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BEFA378-AB53-452F-89E7-EC5B88E9066B}" type="pres">
      <dgm:prSet presAssocID="{94B97CD4-5FD5-41CE-B40C-EBD5A20E5D4A}" presName="spaceRect" presStyleCnt="0"/>
      <dgm:spPr/>
    </dgm:pt>
    <dgm:pt modelId="{83966AAD-9125-4D69-96B1-C54F4ADF337D}" type="pres">
      <dgm:prSet presAssocID="{94B97CD4-5FD5-41CE-B40C-EBD5A20E5D4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887232-2E4B-B242-B3D6-F2684DA38050}" type="presOf" srcId="{368A87F5-10F4-4860-880A-E83CD2D8A7DA}" destId="{0324110D-DDED-41D9-B81C-B1D5F7C40609}" srcOrd="0" destOrd="0" presId="urn:microsoft.com/office/officeart/2018/5/layout/IconCircleLabelList"/>
    <dgm:cxn modelId="{37A0C495-4F22-496E-B8EA-9E00EAF20E0B}" srcId="{4DDE61AA-73F3-4A87-9418-825B11C662A4}" destId="{94B97CD4-5FD5-41CE-B40C-EBD5A20E5D4A}" srcOrd="2" destOrd="0" parTransId="{130BD4A1-67FF-4400-A0C6-950D000141B6}" sibTransId="{B66657D0-1994-4170-9B5C-0D11867F1C13}"/>
    <dgm:cxn modelId="{5291FEAB-1F6C-5148-9593-9E069994FBD3}" type="presOf" srcId="{30B839B6-7C4A-468E-8D48-22453B7FCE21}" destId="{A462DEB8-4AF3-48E6-B8F1-6F1A49FDBDCD}" srcOrd="0" destOrd="0" presId="urn:microsoft.com/office/officeart/2018/5/layout/IconCircleLabelList"/>
    <dgm:cxn modelId="{92FA8EB5-93D2-4E4C-81E6-A0B606D498B8}" type="presOf" srcId="{4DDE61AA-73F3-4A87-9418-825B11C662A4}" destId="{5663F124-AC22-4D33-AE61-F1B68C9D01AB}" srcOrd="0" destOrd="0" presId="urn:microsoft.com/office/officeart/2018/5/layout/IconCircleLabelList"/>
    <dgm:cxn modelId="{1842E8C2-D560-4185-B3F7-4B360BF5A200}" srcId="{4DDE61AA-73F3-4A87-9418-825B11C662A4}" destId="{368A87F5-10F4-4860-880A-E83CD2D8A7DA}" srcOrd="0" destOrd="0" parTransId="{03B5E9FB-5BFC-49BA-8C8F-84D2DDA0BDD2}" sibTransId="{1FA530A1-96D2-4671-90E3-487272508DC4}"/>
    <dgm:cxn modelId="{2A0324F2-5787-4277-B6E6-B1B4720DED84}" srcId="{4DDE61AA-73F3-4A87-9418-825B11C662A4}" destId="{30B839B6-7C4A-468E-8D48-22453B7FCE21}" srcOrd="1" destOrd="0" parTransId="{8A5108C4-2DC7-461D-9BDE-8D2AAAB9343F}" sibTransId="{9B81B52E-9BA6-4778-AFD7-D4E2A8822926}"/>
    <dgm:cxn modelId="{42E39DF2-3120-8F44-86E8-F21C88ACDCAF}" type="presOf" srcId="{94B97CD4-5FD5-41CE-B40C-EBD5A20E5D4A}" destId="{83966AAD-9125-4D69-96B1-C54F4ADF337D}" srcOrd="0" destOrd="0" presId="urn:microsoft.com/office/officeart/2018/5/layout/IconCircleLabelList"/>
    <dgm:cxn modelId="{44179FB5-E49E-744E-B3FB-95831BE564C6}" type="presParOf" srcId="{5663F124-AC22-4D33-AE61-F1B68C9D01AB}" destId="{685708DB-86BB-4C47-B16C-55D813813484}" srcOrd="0" destOrd="0" presId="urn:microsoft.com/office/officeart/2018/5/layout/IconCircleLabelList"/>
    <dgm:cxn modelId="{83F26802-16F2-FA47-BCC8-69C798665039}" type="presParOf" srcId="{685708DB-86BB-4C47-B16C-55D813813484}" destId="{0AF4961B-6AE9-4E81-8148-60A5285DEEA6}" srcOrd="0" destOrd="0" presId="urn:microsoft.com/office/officeart/2018/5/layout/IconCircleLabelList"/>
    <dgm:cxn modelId="{67182199-1A0B-8047-841A-241B0815B707}" type="presParOf" srcId="{685708DB-86BB-4C47-B16C-55D813813484}" destId="{7E358779-DDB3-4348-82DF-66B3AE2CABEC}" srcOrd="1" destOrd="0" presId="urn:microsoft.com/office/officeart/2018/5/layout/IconCircleLabelList"/>
    <dgm:cxn modelId="{16AF291A-9D85-CE4B-BCA9-300FAAE0FB2E}" type="presParOf" srcId="{685708DB-86BB-4C47-B16C-55D813813484}" destId="{F03BA921-727A-4552-A0F8-09CA3364F211}" srcOrd="2" destOrd="0" presId="urn:microsoft.com/office/officeart/2018/5/layout/IconCircleLabelList"/>
    <dgm:cxn modelId="{5077398A-7F1E-CF46-8D1A-82D0E9ACACE4}" type="presParOf" srcId="{685708DB-86BB-4C47-B16C-55D813813484}" destId="{0324110D-DDED-41D9-B81C-B1D5F7C40609}" srcOrd="3" destOrd="0" presId="urn:microsoft.com/office/officeart/2018/5/layout/IconCircleLabelList"/>
    <dgm:cxn modelId="{E874AD7E-745F-D648-AA1C-6C6712FA6E44}" type="presParOf" srcId="{5663F124-AC22-4D33-AE61-F1B68C9D01AB}" destId="{DBBA486A-545E-4725-897C-3AB3E01D05B4}" srcOrd="1" destOrd="0" presId="urn:microsoft.com/office/officeart/2018/5/layout/IconCircleLabelList"/>
    <dgm:cxn modelId="{66660708-251D-AA48-B1D4-B7C946A33E7A}" type="presParOf" srcId="{5663F124-AC22-4D33-AE61-F1B68C9D01AB}" destId="{E375A321-4302-4F8D-9FF6-6A19FB43BE83}" srcOrd="2" destOrd="0" presId="urn:microsoft.com/office/officeart/2018/5/layout/IconCircleLabelList"/>
    <dgm:cxn modelId="{F4EB1692-F3A6-F046-9AB6-F6DF2397510D}" type="presParOf" srcId="{E375A321-4302-4F8D-9FF6-6A19FB43BE83}" destId="{EAD4A243-AB25-4053-B278-014C7DF81BBC}" srcOrd="0" destOrd="0" presId="urn:microsoft.com/office/officeart/2018/5/layout/IconCircleLabelList"/>
    <dgm:cxn modelId="{7AB956B9-D84B-8D48-A9DB-EDACF8787CA4}" type="presParOf" srcId="{E375A321-4302-4F8D-9FF6-6A19FB43BE83}" destId="{8FA093F0-9B01-4463-A501-2F3C59AD4391}" srcOrd="1" destOrd="0" presId="urn:microsoft.com/office/officeart/2018/5/layout/IconCircleLabelList"/>
    <dgm:cxn modelId="{442ACC4A-F0A2-0446-BCAC-04118F967542}" type="presParOf" srcId="{E375A321-4302-4F8D-9FF6-6A19FB43BE83}" destId="{07A372FB-80B4-4282-9810-E114C76788E0}" srcOrd="2" destOrd="0" presId="urn:microsoft.com/office/officeart/2018/5/layout/IconCircleLabelList"/>
    <dgm:cxn modelId="{A0C4BC1D-7AD4-E745-B6DB-44832D89C916}" type="presParOf" srcId="{E375A321-4302-4F8D-9FF6-6A19FB43BE83}" destId="{A462DEB8-4AF3-48E6-B8F1-6F1A49FDBDCD}" srcOrd="3" destOrd="0" presId="urn:microsoft.com/office/officeart/2018/5/layout/IconCircleLabelList"/>
    <dgm:cxn modelId="{1EC518CB-BB6C-D442-B26B-9D6B280CAFB2}" type="presParOf" srcId="{5663F124-AC22-4D33-AE61-F1B68C9D01AB}" destId="{007C65FB-6211-4B5A-B7EB-CB9D9C4C8C8B}" srcOrd="3" destOrd="0" presId="urn:microsoft.com/office/officeart/2018/5/layout/IconCircleLabelList"/>
    <dgm:cxn modelId="{BE16428A-5511-9347-AAE6-26A5CA13ED48}" type="presParOf" srcId="{5663F124-AC22-4D33-AE61-F1B68C9D01AB}" destId="{9BDAE743-3D66-4D22-952F-B7FAFFF2CEAD}" srcOrd="4" destOrd="0" presId="urn:microsoft.com/office/officeart/2018/5/layout/IconCircleLabelList"/>
    <dgm:cxn modelId="{9C29A42A-317F-4D47-928C-16338AD5F137}" type="presParOf" srcId="{9BDAE743-3D66-4D22-952F-B7FAFFF2CEAD}" destId="{20CE964E-BA34-4495-8FB9-53FF9437E1F0}" srcOrd="0" destOrd="0" presId="urn:microsoft.com/office/officeart/2018/5/layout/IconCircleLabelList"/>
    <dgm:cxn modelId="{FC920FD4-F537-2B48-9C21-D9B428B601ED}" type="presParOf" srcId="{9BDAE743-3D66-4D22-952F-B7FAFFF2CEAD}" destId="{53CB5E05-1B50-4C6B-BD40-5CAA4FB0C9BF}" srcOrd="1" destOrd="0" presId="urn:microsoft.com/office/officeart/2018/5/layout/IconCircleLabelList"/>
    <dgm:cxn modelId="{41F46CCC-4344-714A-909F-7B3C9E3044A4}" type="presParOf" srcId="{9BDAE743-3D66-4D22-952F-B7FAFFF2CEAD}" destId="{9BEFA378-AB53-452F-89E7-EC5B88E9066B}" srcOrd="2" destOrd="0" presId="urn:microsoft.com/office/officeart/2018/5/layout/IconCircleLabelList"/>
    <dgm:cxn modelId="{AA11DBE6-1094-B742-AC5E-D6FDF0007A8E}" type="presParOf" srcId="{9BDAE743-3D66-4D22-952F-B7FAFFF2CEAD}" destId="{83966AAD-9125-4D69-96B1-C54F4ADF337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C55098-D9CE-47C2-8228-A90066D449DA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CE00767-FE31-49F1-9F73-81A17416DABE}">
      <dgm:prSet/>
      <dgm:spPr/>
      <dgm:t>
        <a:bodyPr/>
        <a:lstStyle/>
        <a:p>
          <a:r>
            <a:rPr lang="en-HK" dirty="0" err="1"/>
            <a:t>翻譯科技概觀</a:t>
          </a:r>
          <a:endParaRPr lang="en-US" dirty="0"/>
        </a:p>
      </dgm:t>
    </dgm:pt>
    <dgm:pt modelId="{D8B86672-3F6C-416E-B921-895A5DC41AE0}" type="parTrans" cxnId="{9C7CB1E4-821A-4C7A-BA7B-90EC1FF9DAAF}">
      <dgm:prSet/>
      <dgm:spPr/>
      <dgm:t>
        <a:bodyPr/>
        <a:lstStyle/>
        <a:p>
          <a:endParaRPr lang="en-US"/>
        </a:p>
      </dgm:t>
    </dgm:pt>
    <dgm:pt modelId="{7BF8C7FF-BFB9-4CC8-A802-7DBBE74C2FFF}" type="sibTrans" cxnId="{9C7CB1E4-821A-4C7A-BA7B-90EC1FF9DAAF}">
      <dgm:prSet/>
      <dgm:spPr/>
      <dgm:t>
        <a:bodyPr/>
        <a:lstStyle/>
        <a:p>
          <a:endParaRPr lang="en-US"/>
        </a:p>
      </dgm:t>
    </dgm:pt>
    <dgm:pt modelId="{4832D3C7-392F-4991-9654-CF54CCBF032A}">
      <dgm:prSet/>
      <dgm:spPr/>
      <dgm:t>
        <a:bodyPr/>
        <a:lstStyle/>
        <a:p>
          <a:r>
            <a:rPr lang="en-US" dirty="0" err="1"/>
            <a:t>自動翻譯</a:t>
          </a:r>
          <a:endParaRPr lang="en-US" dirty="0"/>
        </a:p>
      </dgm:t>
    </dgm:pt>
    <dgm:pt modelId="{3C8178D2-FAD4-4BC8-9A82-FD258F31604B}" type="parTrans" cxnId="{8B52B0A4-100F-496E-83BC-6483CD689C33}">
      <dgm:prSet/>
      <dgm:spPr/>
      <dgm:t>
        <a:bodyPr/>
        <a:lstStyle/>
        <a:p>
          <a:endParaRPr lang="en-US"/>
        </a:p>
      </dgm:t>
    </dgm:pt>
    <dgm:pt modelId="{0DDC7A4D-8929-4C70-B6AA-0F1720ECFD8B}" type="sibTrans" cxnId="{8B52B0A4-100F-496E-83BC-6483CD689C33}">
      <dgm:prSet/>
      <dgm:spPr/>
      <dgm:t>
        <a:bodyPr/>
        <a:lstStyle/>
        <a:p>
          <a:endParaRPr lang="en-US"/>
        </a:p>
      </dgm:t>
    </dgm:pt>
    <dgm:pt modelId="{AF328A07-B7EA-465E-A3E0-EBDC96C95FA1}">
      <dgm:prSet/>
      <dgm:spPr/>
      <dgm:t>
        <a:bodyPr/>
        <a:lstStyle/>
        <a:p>
          <a:r>
            <a:rPr lang="en-US" dirty="0" err="1"/>
            <a:t>翻譯記憶庫</a:t>
          </a:r>
          <a:r>
            <a:rPr lang="zh-TW" dirty="0"/>
            <a:t>與術語庫</a:t>
          </a:r>
          <a:endParaRPr lang="en-US" dirty="0"/>
        </a:p>
      </dgm:t>
    </dgm:pt>
    <dgm:pt modelId="{D9124C50-909B-49E4-BD34-9DB0E3630A03}" type="parTrans" cxnId="{7F9A98A0-0881-4D10-8E4D-A02769F7ABD4}">
      <dgm:prSet/>
      <dgm:spPr/>
      <dgm:t>
        <a:bodyPr/>
        <a:lstStyle/>
        <a:p>
          <a:endParaRPr lang="en-US"/>
        </a:p>
      </dgm:t>
    </dgm:pt>
    <dgm:pt modelId="{B41AE5DA-A7C9-404A-A933-1B7489AE8FF2}" type="sibTrans" cxnId="{7F9A98A0-0881-4D10-8E4D-A02769F7ABD4}">
      <dgm:prSet/>
      <dgm:spPr/>
      <dgm:t>
        <a:bodyPr/>
        <a:lstStyle/>
        <a:p>
          <a:endParaRPr lang="en-US"/>
        </a:p>
      </dgm:t>
    </dgm:pt>
    <dgm:pt modelId="{32C66438-191F-4053-8F1E-4888EC068C15}">
      <dgm:prSet/>
      <dgm:spPr/>
      <dgm:t>
        <a:bodyPr/>
        <a:lstStyle/>
        <a:p>
          <a:r>
            <a:rPr lang="en-US" dirty="0" err="1"/>
            <a:t>有用資源</a:t>
          </a:r>
          <a:endParaRPr lang="en-US" dirty="0"/>
        </a:p>
      </dgm:t>
    </dgm:pt>
    <dgm:pt modelId="{C34023C1-98C8-4D5E-9DEF-ADF964870320}" type="parTrans" cxnId="{10AC5E10-D7BE-4015-B28E-E42422E75468}">
      <dgm:prSet/>
      <dgm:spPr/>
      <dgm:t>
        <a:bodyPr/>
        <a:lstStyle/>
        <a:p>
          <a:endParaRPr lang="en-US"/>
        </a:p>
      </dgm:t>
    </dgm:pt>
    <dgm:pt modelId="{457FC1A9-DB80-479E-ABB6-A9B6128323DD}" type="sibTrans" cxnId="{10AC5E10-D7BE-4015-B28E-E42422E75468}">
      <dgm:prSet/>
      <dgm:spPr/>
      <dgm:t>
        <a:bodyPr/>
        <a:lstStyle/>
        <a:p>
          <a:endParaRPr lang="en-US"/>
        </a:p>
      </dgm:t>
    </dgm:pt>
    <dgm:pt modelId="{518D6C74-1FA4-A646-979C-A070F5F6E185}" type="pres">
      <dgm:prSet presAssocID="{D9C55098-D9CE-47C2-8228-A90066D449DA}" presName="vert0" presStyleCnt="0">
        <dgm:presLayoutVars>
          <dgm:dir/>
          <dgm:animOne val="branch"/>
          <dgm:animLvl val="lvl"/>
        </dgm:presLayoutVars>
      </dgm:prSet>
      <dgm:spPr/>
    </dgm:pt>
    <dgm:pt modelId="{3CC772DB-5A03-B84C-A232-DB2A37488EE5}" type="pres">
      <dgm:prSet presAssocID="{4CE00767-FE31-49F1-9F73-81A17416DABE}" presName="thickLine" presStyleLbl="alignNode1" presStyleIdx="0" presStyleCnt="4"/>
      <dgm:spPr/>
    </dgm:pt>
    <dgm:pt modelId="{DCB9AEF9-D6E8-2E4C-ACE5-D8B302B8C5F4}" type="pres">
      <dgm:prSet presAssocID="{4CE00767-FE31-49F1-9F73-81A17416DABE}" presName="horz1" presStyleCnt="0"/>
      <dgm:spPr/>
    </dgm:pt>
    <dgm:pt modelId="{D30239DF-B2DE-7543-9ACC-7EA2658407AC}" type="pres">
      <dgm:prSet presAssocID="{4CE00767-FE31-49F1-9F73-81A17416DABE}" presName="tx1" presStyleLbl="revTx" presStyleIdx="0" presStyleCnt="4"/>
      <dgm:spPr/>
    </dgm:pt>
    <dgm:pt modelId="{422DEFDC-C5A6-5F45-9738-1389B1A46FC7}" type="pres">
      <dgm:prSet presAssocID="{4CE00767-FE31-49F1-9F73-81A17416DABE}" presName="vert1" presStyleCnt="0"/>
      <dgm:spPr/>
    </dgm:pt>
    <dgm:pt modelId="{464C7052-1FAD-5445-96DA-401FF66490AF}" type="pres">
      <dgm:prSet presAssocID="{4832D3C7-392F-4991-9654-CF54CCBF032A}" presName="thickLine" presStyleLbl="alignNode1" presStyleIdx="1" presStyleCnt="4"/>
      <dgm:spPr/>
    </dgm:pt>
    <dgm:pt modelId="{CF82CFB7-EC95-9E46-AD9F-BB36E80C3CE8}" type="pres">
      <dgm:prSet presAssocID="{4832D3C7-392F-4991-9654-CF54CCBF032A}" presName="horz1" presStyleCnt="0"/>
      <dgm:spPr/>
    </dgm:pt>
    <dgm:pt modelId="{45D28C4C-D588-D545-A75F-9EDD2D105845}" type="pres">
      <dgm:prSet presAssocID="{4832D3C7-392F-4991-9654-CF54CCBF032A}" presName="tx1" presStyleLbl="revTx" presStyleIdx="1" presStyleCnt="4"/>
      <dgm:spPr/>
    </dgm:pt>
    <dgm:pt modelId="{76EAD853-14DD-9F44-89C0-CACD2E01DB7E}" type="pres">
      <dgm:prSet presAssocID="{4832D3C7-392F-4991-9654-CF54CCBF032A}" presName="vert1" presStyleCnt="0"/>
      <dgm:spPr/>
    </dgm:pt>
    <dgm:pt modelId="{D1CDEDDF-0E6E-104E-8174-A2712A9B52E2}" type="pres">
      <dgm:prSet presAssocID="{AF328A07-B7EA-465E-A3E0-EBDC96C95FA1}" presName="thickLine" presStyleLbl="alignNode1" presStyleIdx="2" presStyleCnt="4"/>
      <dgm:spPr/>
    </dgm:pt>
    <dgm:pt modelId="{5FA854DC-F053-564A-8508-5EA9DC8FC346}" type="pres">
      <dgm:prSet presAssocID="{AF328A07-B7EA-465E-A3E0-EBDC96C95FA1}" presName="horz1" presStyleCnt="0"/>
      <dgm:spPr/>
    </dgm:pt>
    <dgm:pt modelId="{F6CBD69D-AC81-714A-93ED-992D07F2E65A}" type="pres">
      <dgm:prSet presAssocID="{AF328A07-B7EA-465E-A3E0-EBDC96C95FA1}" presName="tx1" presStyleLbl="revTx" presStyleIdx="2" presStyleCnt="4"/>
      <dgm:spPr/>
    </dgm:pt>
    <dgm:pt modelId="{9CFB689F-11EB-A94C-92C8-ACA80446A046}" type="pres">
      <dgm:prSet presAssocID="{AF328A07-B7EA-465E-A3E0-EBDC96C95FA1}" presName="vert1" presStyleCnt="0"/>
      <dgm:spPr/>
    </dgm:pt>
    <dgm:pt modelId="{955DD70A-2471-D946-9FBE-C397467865F1}" type="pres">
      <dgm:prSet presAssocID="{32C66438-191F-4053-8F1E-4888EC068C15}" presName="thickLine" presStyleLbl="alignNode1" presStyleIdx="3" presStyleCnt="4"/>
      <dgm:spPr/>
    </dgm:pt>
    <dgm:pt modelId="{EF104F56-E4D0-7741-AC7E-730F8912E79C}" type="pres">
      <dgm:prSet presAssocID="{32C66438-191F-4053-8F1E-4888EC068C15}" presName="horz1" presStyleCnt="0"/>
      <dgm:spPr/>
    </dgm:pt>
    <dgm:pt modelId="{A1B08F70-771E-4244-B05A-0AE8B36F11F8}" type="pres">
      <dgm:prSet presAssocID="{32C66438-191F-4053-8F1E-4888EC068C15}" presName="tx1" presStyleLbl="revTx" presStyleIdx="3" presStyleCnt="4"/>
      <dgm:spPr/>
    </dgm:pt>
    <dgm:pt modelId="{01921F3F-A670-2A4C-A22A-DEA52C98A97F}" type="pres">
      <dgm:prSet presAssocID="{32C66438-191F-4053-8F1E-4888EC068C15}" presName="vert1" presStyleCnt="0"/>
      <dgm:spPr/>
    </dgm:pt>
  </dgm:ptLst>
  <dgm:cxnLst>
    <dgm:cxn modelId="{10AC5E10-D7BE-4015-B28E-E42422E75468}" srcId="{D9C55098-D9CE-47C2-8228-A90066D449DA}" destId="{32C66438-191F-4053-8F1E-4888EC068C15}" srcOrd="3" destOrd="0" parTransId="{C34023C1-98C8-4D5E-9DEF-ADF964870320}" sibTransId="{457FC1A9-DB80-479E-ABB6-A9B6128323DD}"/>
    <dgm:cxn modelId="{D4EA4E30-217E-5C48-966B-E225D0A70AC5}" type="presOf" srcId="{32C66438-191F-4053-8F1E-4888EC068C15}" destId="{A1B08F70-771E-4244-B05A-0AE8B36F11F8}" srcOrd="0" destOrd="0" presId="urn:microsoft.com/office/officeart/2008/layout/LinedList"/>
    <dgm:cxn modelId="{C1A5FB59-71F5-734A-87C1-8341AB66A69E}" type="presOf" srcId="{AF328A07-B7EA-465E-A3E0-EBDC96C95FA1}" destId="{F6CBD69D-AC81-714A-93ED-992D07F2E65A}" srcOrd="0" destOrd="0" presId="urn:microsoft.com/office/officeart/2008/layout/LinedList"/>
    <dgm:cxn modelId="{70F37482-9B28-2A43-AE50-B2E46ACF4B6C}" type="presOf" srcId="{4CE00767-FE31-49F1-9F73-81A17416DABE}" destId="{D30239DF-B2DE-7543-9ACC-7EA2658407AC}" srcOrd="0" destOrd="0" presId="urn:microsoft.com/office/officeart/2008/layout/LinedList"/>
    <dgm:cxn modelId="{7F9A98A0-0881-4D10-8E4D-A02769F7ABD4}" srcId="{D9C55098-D9CE-47C2-8228-A90066D449DA}" destId="{AF328A07-B7EA-465E-A3E0-EBDC96C95FA1}" srcOrd="2" destOrd="0" parTransId="{D9124C50-909B-49E4-BD34-9DB0E3630A03}" sibTransId="{B41AE5DA-A7C9-404A-A933-1B7489AE8FF2}"/>
    <dgm:cxn modelId="{8B52B0A4-100F-496E-83BC-6483CD689C33}" srcId="{D9C55098-D9CE-47C2-8228-A90066D449DA}" destId="{4832D3C7-392F-4991-9654-CF54CCBF032A}" srcOrd="1" destOrd="0" parTransId="{3C8178D2-FAD4-4BC8-9A82-FD258F31604B}" sibTransId="{0DDC7A4D-8929-4C70-B6AA-0F1720ECFD8B}"/>
    <dgm:cxn modelId="{329646CC-FA96-AA49-9B2B-012A808D6EED}" type="presOf" srcId="{4832D3C7-392F-4991-9654-CF54CCBF032A}" destId="{45D28C4C-D588-D545-A75F-9EDD2D105845}" srcOrd="0" destOrd="0" presId="urn:microsoft.com/office/officeart/2008/layout/LinedList"/>
    <dgm:cxn modelId="{D675ACD3-5FB6-DE4D-A660-E8FF48B0FC15}" type="presOf" srcId="{D9C55098-D9CE-47C2-8228-A90066D449DA}" destId="{518D6C74-1FA4-A646-979C-A070F5F6E185}" srcOrd="0" destOrd="0" presId="urn:microsoft.com/office/officeart/2008/layout/LinedList"/>
    <dgm:cxn modelId="{9C7CB1E4-821A-4C7A-BA7B-90EC1FF9DAAF}" srcId="{D9C55098-D9CE-47C2-8228-A90066D449DA}" destId="{4CE00767-FE31-49F1-9F73-81A17416DABE}" srcOrd="0" destOrd="0" parTransId="{D8B86672-3F6C-416E-B921-895A5DC41AE0}" sibTransId="{7BF8C7FF-BFB9-4CC8-A802-7DBBE74C2FFF}"/>
    <dgm:cxn modelId="{4C0B255B-C5F6-E444-8E33-24308A20DE78}" type="presParOf" srcId="{518D6C74-1FA4-A646-979C-A070F5F6E185}" destId="{3CC772DB-5A03-B84C-A232-DB2A37488EE5}" srcOrd="0" destOrd="0" presId="urn:microsoft.com/office/officeart/2008/layout/LinedList"/>
    <dgm:cxn modelId="{4D9DECE5-35C1-BD48-B149-3ABD3CA1EEA4}" type="presParOf" srcId="{518D6C74-1FA4-A646-979C-A070F5F6E185}" destId="{DCB9AEF9-D6E8-2E4C-ACE5-D8B302B8C5F4}" srcOrd="1" destOrd="0" presId="urn:microsoft.com/office/officeart/2008/layout/LinedList"/>
    <dgm:cxn modelId="{EECA4894-9650-5C4C-AD24-742C638AE7C0}" type="presParOf" srcId="{DCB9AEF9-D6E8-2E4C-ACE5-D8B302B8C5F4}" destId="{D30239DF-B2DE-7543-9ACC-7EA2658407AC}" srcOrd="0" destOrd="0" presId="urn:microsoft.com/office/officeart/2008/layout/LinedList"/>
    <dgm:cxn modelId="{770E4A63-7FC6-0D48-A956-468E2FE2C97A}" type="presParOf" srcId="{DCB9AEF9-D6E8-2E4C-ACE5-D8B302B8C5F4}" destId="{422DEFDC-C5A6-5F45-9738-1389B1A46FC7}" srcOrd="1" destOrd="0" presId="urn:microsoft.com/office/officeart/2008/layout/LinedList"/>
    <dgm:cxn modelId="{2251E1AF-4B2E-9440-812F-5501E76EFBD6}" type="presParOf" srcId="{518D6C74-1FA4-A646-979C-A070F5F6E185}" destId="{464C7052-1FAD-5445-96DA-401FF66490AF}" srcOrd="2" destOrd="0" presId="urn:microsoft.com/office/officeart/2008/layout/LinedList"/>
    <dgm:cxn modelId="{F44C0159-9E24-C74B-8403-8619E59473AF}" type="presParOf" srcId="{518D6C74-1FA4-A646-979C-A070F5F6E185}" destId="{CF82CFB7-EC95-9E46-AD9F-BB36E80C3CE8}" srcOrd="3" destOrd="0" presId="urn:microsoft.com/office/officeart/2008/layout/LinedList"/>
    <dgm:cxn modelId="{B7ABC2CC-B694-4B49-8E2E-1C2E75C43B83}" type="presParOf" srcId="{CF82CFB7-EC95-9E46-AD9F-BB36E80C3CE8}" destId="{45D28C4C-D588-D545-A75F-9EDD2D105845}" srcOrd="0" destOrd="0" presId="urn:microsoft.com/office/officeart/2008/layout/LinedList"/>
    <dgm:cxn modelId="{23E2910B-4CF0-DC42-8891-995D6BC88983}" type="presParOf" srcId="{CF82CFB7-EC95-9E46-AD9F-BB36E80C3CE8}" destId="{76EAD853-14DD-9F44-89C0-CACD2E01DB7E}" srcOrd="1" destOrd="0" presId="urn:microsoft.com/office/officeart/2008/layout/LinedList"/>
    <dgm:cxn modelId="{AB58845C-C56B-CA4D-B58E-856097A1BD60}" type="presParOf" srcId="{518D6C74-1FA4-A646-979C-A070F5F6E185}" destId="{D1CDEDDF-0E6E-104E-8174-A2712A9B52E2}" srcOrd="4" destOrd="0" presId="urn:microsoft.com/office/officeart/2008/layout/LinedList"/>
    <dgm:cxn modelId="{2A49A6B1-ADF6-F14F-9C04-80C0891DF1C2}" type="presParOf" srcId="{518D6C74-1FA4-A646-979C-A070F5F6E185}" destId="{5FA854DC-F053-564A-8508-5EA9DC8FC346}" srcOrd="5" destOrd="0" presId="urn:microsoft.com/office/officeart/2008/layout/LinedList"/>
    <dgm:cxn modelId="{DB42EB23-DA0D-2544-B5FE-B2CC8BDBBD49}" type="presParOf" srcId="{5FA854DC-F053-564A-8508-5EA9DC8FC346}" destId="{F6CBD69D-AC81-714A-93ED-992D07F2E65A}" srcOrd="0" destOrd="0" presId="urn:microsoft.com/office/officeart/2008/layout/LinedList"/>
    <dgm:cxn modelId="{9AF82C42-F2C1-E344-B921-D8BF87FF4928}" type="presParOf" srcId="{5FA854DC-F053-564A-8508-5EA9DC8FC346}" destId="{9CFB689F-11EB-A94C-92C8-ACA80446A046}" srcOrd="1" destOrd="0" presId="urn:microsoft.com/office/officeart/2008/layout/LinedList"/>
    <dgm:cxn modelId="{4C4D33EB-87F3-8947-90CD-8CC2BA1123DF}" type="presParOf" srcId="{518D6C74-1FA4-A646-979C-A070F5F6E185}" destId="{955DD70A-2471-D946-9FBE-C397467865F1}" srcOrd="6" destOrd="0" presId="urn:microsoft.com/office/officeart/2008/layout/LinedList"/>
    <dgm:cxn modelId="{D481D43E-4462-7C4F-B869-9A7CC68DD339}" type="presParOf" srcId="{518D6C74-1FA4-A646-979C-A070F5F6E185}" destId="{EF104F56-E4D0-7741-AC7E-730F8912E79C}" srcOrd="7" destOrd="0" presId="urn:microsoft.com/office/officeart/2008/layout/LinedList"/>
    <dgm:cxn modelId="{5776D7EB-8AAE-584C-8669-8D85C44F6183}" type="presParOf" srcId="{EF104F56-E4D0-7741-AC7E-730F8912E79C}" destId="{A1B08F70-771E-4244-B05A-0AE8B36F11F8}" srcOrd="0" destOrd="0" presId="urn:microsoft.com/office/officeart/2008/layout/LinedList"/>
    <dgm:cxn modelId="{3AA55613-45A7-F04C-8719-39832EC587B3}" type="presParOf" srcId="{EF104F56-E4D0-7741-AC7E-730F8912E79C}" destId="{01921F3F-A670-2A4C-A22A-DEA52C98A97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9FD54C-C5FE-46B4-A986-5E889D4162D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1591062-523C-4CAF-9C58-95C884D7F7FC}">
      <dgm:prSet custT="1"/>
      <dgm:spPr/>
      <dgm:t>
        <a:bodyPr/>
        <a:lstStyle/>
        <a:p>
          <a:r>
            <a:rPr lang="en-US" sz="2800" dirty="0" err="1"/>
            <a:t>翻譯科技</a:t>
          </a:r>
          <a:r>
            <a:rPr lang="zh-TW" altLang="en-US" sz="2800" dirty="0"/>
            <a:t> </a:t>
          </a:r>
          <a:r>
            <a:rPr lang="en-US" altLang="zh-TW" sz="2800" dirty="0"/>
            <a:t>=</a:t>
          </a:r>
          <a:r>
            <a:rPr lang="zh-TW" altLang="en-US" sz="2800" dirty="0"/>
            <a:t> </a:t>
          </a:r>
          <a:r>
            <a:rPr lang="en-US" sz="2800" dirty="0" err="1"/>
            <a:t>網上翻譯工具</a:t>
          </a:r>
          <a:r>
            <a:rPr lang="zh-TW" altLang="en-US" sz="2800" dirty="0"/>
            <a:t>？</a:t>
          </a:r>
          <a:endParaRPr lang="en-US" sz="2800" dirty="0"/>
        </a:p>
      </dgm:t>
    </dgm:pt>
    <dgm:pt modelId="{038766C4-D266-4B31-B13F-FDE0EB9D832C}" type="parTrans" cxnId="{B0CFA9D0-BC3A-4D10-B7DD-AA6AC242C2B8}">
      <dgm:prSet/>
      <dgm:spPr/>
      <dgm:t>
        <a:bodyPr/>
        <a:lstStyle/>
        <a:p>
          <a:endParaRPr lang="en-US" sz="2000"/>
        </a:p>
      </dgm:t>
    </dgm:pt>
    <dgm:pt modelId="{8FB82D70-40EB-4D3F-8ACD-FA257EB04AA1}" type="sibTrans" cxnId="{B0CFA9D0-BC3A-4D10-B7DD-AA6AC242C2B8}">
      <dgm:prSet/>
      <dgm:spPr/>
      <dgm:t>
        <a:bodyPr/>
        <a:lstStyle/>
        <a:p>
          <a:endParaRPr lang="en-US" sz="2000"/>
        </a:p>
      </dgm:t>
    </dgm:pt>
    <dgm:pt modelId="{C16DD826-004D-4877-9C55-5845E6864D3B}">
      <dgm:prSet custT="1"/>
      <dgm:spPr/>
      <dgm:t>
        <a:bodyPr/>
        <a:lstStyle/>
        <a:p>
          <a:r>
            <a:rPr lang="en-US" sz="2800" dirty="0" err="1"/>
            <a:t>翻譯科技取代專業譯者</a:t>
          </a:r>
          <a:r>
            <a:rPr lang="zh-TW" altLang="en-US" sz="2800" dirty="0"/>
            <a:t>？</a:t>
          </a:r>
          <a:endParaRPr lang="en-US" sz="2800" dirty="0"/>
        </a:p>
      </dgm:t>
    </dgm:pt>
    <dgm:pt modelId="{94B8FC47-BE1D-4D64-BC78-E2C9D9C281E7}" type="parTrans" cxnId="{F16F552D-2C91-45EF-BAC3-CBBF741D07BE}">
      <dgm:prSet/>
      <dgm:spPr/>
      <dgm:t>
        <a:bodyPr/>
        <a:lstStyle/>
        <a:p>
          <a:endParaRPr lang="en-US" sz="2000"/>
        </a:p>
      </dgm:t>
    </dgm:pt>
    <dgm:pt modelId="{53EADFC4-FE3A-4D2E-A6DE-79E3C65CC442}" type="sibTrans" cxnId="{F16F552D-2C91-45EF-BAC3-CBBF741D07BE}">
      <dgm:prSet/>
      <dgm:spPr/>
      <dgm:t>
        <a:bodyPr/>
        <a:lstStyle/>
        <a:p>
          <a:endParaRPr lang="en-US" sz="2000"/>
        </a:p>
      </dgm:t>
    </dgm:pt>
    <dgm:pt modelId="{0BC4C9E7-6D2D-45DB-8AC9-49BFF5B8DB6B}" type="pres">
      <dgm:prSet presAssocID="{EC9FD54C-C5FE-46B4-A986-5E889D4162D3}" presName="root" presStyleCnt="0">
        <dgm:presLayoutVars>
          <dgm:dir/>
          <dgm:resizeHandles val="exact"/>
        </dgm:presLayoutVars>
      </dgm:prSet>
      <dgm:spPr/>
    </dgm:pt>
    <dgm:pt modelId="{78ECA023-FC5A-4B44-8D6C-7AE2C700CB56}" type="pres">
      <dgm:prSet presAssocID="{B1591062-523C-4CAF-9C58-95C884D7F7FC}" presName="compNode" presStyleCnt="0"/>
      <dgm:spPr/>
    </dgm:pt>
    <dgm:pt modelId="{C68AE830-B175-4986-A178-76D73E8BB927}" type="pres">
      <dgm:prSet presAssocID="{B1591062-523C-4CAF-9C58-95C884D7F7FC}" presName="bgRect" presStyleLbl="bgShp" presStyleIdx="0" presStyleCnt="2"/>
      <dgm:spPr/>
    </dgm:pt>
    <dgm:pt modelId="{61835E01-F947-4D29-B2AB-767499CC9893}" type="pres">
      <dgm:prSet presAssocID="{B1591062-523C-4CAF-9C58-95C884D7F7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400DBFD-377D-4B2E-9327-FCC5B81EA745}" type="pres">
      <dgm:prSet presAssocID="{B1591062-523C-4CAF-9C58-95C884D7F7FC}" presName="spaceRect" presStyleCnt="0"/>
      <dgm:spPr/>
    </dgm:pt>
    <dgm:pt modelId="{5479F243-590B-49D7-B6DE-1A9E7AD7B377}" type="pres">
      <dgm:prSet presAssocID="{B1591062-523C-4CAF-9C58-95C884D7F7FC}" presName="parTx" presStyleLbl="revTx" presStyleIdx="0" presStyleCnt="2">
        <dgm:presLayoutVars>
          <dgm:chMax val="0"/>
          <dgm:chPref val="0"/>
        </dgm:presLayoutVars>
      </dgm:prSet>
      <dgm:spPr/>
    </dgm:pt>
    <dgm:pt modelId="{70762E8F-6954-4D0E-93D2-273D3976E8C4}" type="pres">
      <dgm:prSet presAssocID="{8FB82D70-40EB-4D3F-8ACD-FA257EB04AA1}" presName="sibTrans" presStyleCnt="0"/>
      <dgm:spPr/>
    </dgm:pt>
    <dgm:pt modelId="{183FCFA4-788C-49A5-B893-D8856E732578}" type="pres">
      <dgm:prSet presAssocID="{C16DD826-004D-4877-9C55-5845E6864D3B}" presName="compNode" presStyleCnt="0"/>
      <dgm:spPr/>
    </dgm:pt>
    <dgm:pt modelId="{CEB3A7B6-67DB-4D96-8479-244D6FA31A7A}" type="pres">
      <dgm:prSet presAssocID="{C16DD826-004D-4877-9C55-5845E6864D3B}" presName="bgRect" presStyleLbl="bgShp" presStyleIdx="1" presStyleCnt="2"/>
      <dgm:spPr/>
    </dgm:pt>
    <dgm:pt modelId="{55C9DC34-5778-4B83-AD9B-CF976E5EDBC8}" type="pres">
      <dgm:prSet presAssocID="{C16DD826-004D-4877-9C55-5845E6864D3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6DB7EEDD-92CB-4150-8CC6-BCB4760596CE}" type="pres">
      <dgm:prSet presAssocID="{C16DD826-004D-4877-9C55-5845E6864D3B}" presName="spaceRect" presStyleCnt="0"/>
      <dgm:spPr/>
    </dgm:pt>
    <dgm:pt modelId="{99B9A46A-97DA-4F92-8A2F-E197880B9244}" type="pres">
      <dgm:prSet presAssocID="{C16DD826-004D-4877-9C55-5845E6864D3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16F552D-2C91-45EF-BAC3-CBBF741D07BE}" srcId="{EC9FD54C-C5FE-46B4-A986-5E889D4162D3}" destId="{C16DD826-004D-4877-9C55-5845E6864D3B}" srcOrd="1" destOrd="0" parTransId="{94B8FC47-BE1D-4D64-BC78-E2C9D9C281E7}" sibTransId="{53EADFC4-FE3A-4D2E-A6DE-79E3C65CC442}"/>
    <dgm:cxn modelId="{C8F21131-35DC-4C99-A2AE-C708425AE374}" type="presOf" srcId="{C16DD826-004D-4877-9C55-5845E6864D3B}" destId="{99B9A46A-97DA-4F92-8A2F-E197880B9244}" srcOrd="0" destOrd="0" presId="urn:microsoft.com/office/officeart/2018/2/layout/IconVerticalSolidList"/>
    <dgm:cxn modelId="{B1464F57-265F-45E4-9564-B422506C8D60}" type="presOf" srcId="{B1591062-523C-4CAF-9C58-95C884D7F7FC}" destId="{5479F243-590B-49D7-B6DE-1A9E7AD7B377}" srcOrd="0" destOrd="0" presId="urn:microsoft.com/office/officeart/2018/2/layout/IconVerticalSolidList"/>
    <dgm:cxn modelId="{7BEFE47A-134B-43A4-A9EE-B35CFEC6E8FA}" type="presOf" srcId="{EC9FD54C-C5FE-46B4-A986-5E889D4162D3}" destId="{0BC4C9E7-6D2D-45DB-8AC9-49BFF5B8DB6B}" srcOrd="0" destOrd="0" presId="urn:microsoft.com/office/officeart/2018/2/layout/IconVerticalSolidList"/>
    <dgm:cxn modelId="{B0CFA9D0-BC3A-4D10-B7DD-AA6AC242C2B8}" srcId="{EC9FD54C-C5FE-46B4-A986-5E889D4162D3}" destId="{B1591062-523C-4CAF-9C58-95C884D7F7FC}" srcOrd="0" destOrd="0" parTransId="{038766C4-D266-4B31-B13F-FDE0EB9D832C}" sibTransId="{8FB82D70-40EB-4D3F-8ACD-FA257EB04AA1}"/>
    <dgm:cxn modelId="{537B2A9D-EC30-461C-A599-228A3411D8AC}" type="presParOf" srcId="{0BC4C9E7-6D2D-45DB-8AC9-49BFF5B8DB6B}" destId="{78ECA023-FC5A-4B44-8D6C-7AE2C700CB56}" srcOrd="0" destOrd="0" presId="urn:microsoft.com/office/officeart/2018/2/layout/IconVerticalSolidList"/>
    <dgm:cxn modelId="{88E80814-D364-4FE3-BDA2-7B1D611498F6}" type="presParOf" srcId="{78ECA023-FC5A-4B44-8D6C-7AE2C700CB56}" destId="{C68AE830-B175-4986-A178-76D73E8BB927}" srcOrd="0" destOrd="0" presId="urn:microsoft.com/office/officeart/2018/2/layout/IconVerticalSolidList"/>
    <dgm:cxn modelId="{5EC0A3A6-BCC0-4654-BE4F-8F7C2A32E087}" type="presParOf" srcId="{78ECA023-FC5A-4B44-8D6C-7AE2C700CB56}" destId="{61835E01-F947-4D29-B2AB-767499CC9893}" srcOrd="1" destOrd="0" presId="urn:microsoft.com/office/officeart/2018/2/layout/IconVerticalSolidList"/>
    <dgm:cxn modelId="{592B5D3E-B7F3-401D-8143-69351F5A4D8F}" type="presParOf" srcId="{78ECA023-FC5A-4B44-8D6C-7AE2C700CB56}" destId="{F400DBFD-377D-4B2E-9327-FCC5B81EA745}" srcOrd="2" destOrd="0" presId="urn:microsoft.com/office/officeart/2018/2/layout/IconVerticalSolidList"/>
    <dgm:cxn modelId="{B7655CD4-1B43-4FD4-AF00-5F333B4F5D35}" type="presParOf" srcId="{78ECA023-FC5A-4B44-8D6C-7AE2C700CB56}" destId="{5479F243-590B-49D7-B6DE-1A9E7AD7B377}" srcOrd="3" destOrd="0" presId="urn:microsoft.com/office/officeart/2018/2/layout/IconVerticalSolidList"/>
    <dgm:cxn modelId="{901343FF-0135-4A42-8C1B-64DE16E37A7D}" type="presParOf" srcId="{0BC4C9E7-6D2D-45DB-8AC9-49BFF5B8DB6B}" destId="{70762E8F-6954-4D0E-93D2-273D3976E8C4}" srcOrd="1" destOrd="0" presId="urn:microsoft.com/office/officeart/2018/2/layout/IconVerticalSolidList"/>
    <dgm:cxn modelId="{E6F742AB-5AAC-4A06-88C9-FA1357E6C3D8}" type="presParOf" srcId="{0BC4C9E7-6D2D-45DB-8AC9-49BFF5B8DB6B}" destId="{183FCFA4-788C-49A5-B893-D8856E732578}" srcOrd="2" destOrd="0" presId="urn:microsoft.com/office/officeart/2018/2/layout/IconVerticalSolidList"/>
    <dgm:cxn modelId="{32E549BF-BBB4-45A2-94E9-EED0969B2605}" type="presParOf" srcId="{183FCFA4-788C-49A5-B893-D8856E732578}" destId="{CEB3A7B6-67DB-4D96-8479-244D6FA31A7A}" srcOrd="0" destOrd="0" presId="urn:microsoft.com/office/officeart/2018/2/layout/IconVerticalSolidList"/>
    <dgm:cxn modelId="{5C4B228E-5472-4CB6-8893-BA9974A55740}" type="presParOf" srcId="{183FCFA4-788C-49A5-B893-D8856E732578}" destId="{55C9DC34-5778-4B83-AD9B-CF976E5EDBC8}" srcOrd="1" destOrd="0" presId="urn:microsoft.com/office/officeart/2018/2/layout/IconVerticalSolidList"/>
    <dgm:cxn modelId="{9F7BA462-4E32-42CC-A514-90FC3C39076B}" type="presParOf" srcId="{183FCFA4-788C-49A5-B893-D8856E732578}" destId="{6DB7EEDD-92CB-4150-8CC6-BCB4760596CE}" srcOrd="2" destOrd="0" presId="urn:microsoft.com/office/officeart/2018/2/layout/IconVerticalSolidList"/>
    <dgm:cxn modelId="{E326034B-C1D3-49B2-A8B2-8E17CFC440F8}" type="presParOf" srcId="{183FCFA4-788C-49A5-B893-D8856E732578}" destId="{99B9A46A-97DA-4F92-8A2F-E197880B92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793BC0-2A3D-4298-BF65-555EF176114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B91837F-1E18-4CC5-B3ED-623B7198A730}">
      <dgm:prSet custT="1"/>
      <dgm:spPr/>
      <dgm:t>
        <a:bodyPr/>
        <a:lstStyle/>
        <a:p>
          <a:r>
            <a:rPr lang="en-US" sz="3600" dirty="0" err="1"/>
            <a:t>電腦輔助翻譯</a:t>
          </a:r>
          <a:endParaRPr lang="en-US" sz="3600" dirty="0"/>
        </a:p>
      </dgm:t>
    </dgm:pt>
    <dgm:pt modelId="{0FC8EFF6-9C46-49B1-8BDE-2A98DEEAE8D8}" type="parTrans" cxnId="{BDEC7C60-7E83-421C-89D1-F144EB4ADBE6}">
      <dgm:prSet/>
      <dgm:spPr/>
      <dgm:t>
        <a:bodyPr/>
        <a:lstStyle/>
        <a:p>
          <a:endParaRPr lang="en-US" sz="2800"/>
        </a:p>
      </dgm:t>
    </dgm:pt>
    <dgm:pt modelId="{9E314CD3-C2CB-44A6-95DD-78063DDACD1B}" type="sibTrans" cxnId="{BDEC7C60-7E83-421C-89D1-F144EB4ADBE6}">
      <dgm:prSet/>
      <dgm:spPr/>
      <dgm:t>
        <a:bodyPr/>
        <a:lstStyle/>
        <a:p>
          <a:endParaRPr lang="en-US" sz="2800"/>
        </a:p>
      </dgm:t>
    </dgm:pt>
    <dgm:pt modelId="{5C8B7866-9F22-47EF-A660-BCA6FDD2CACA}">
      <dgm:prSet custT="1"/>
      <dgm:spPr/>
      <dgm:t>
        <a:bodyPr/>
        <a:lstStyle/>
        <a:p>
          <a:r>
            <a:rPr lang="en-US" sz="3600" dirty="0" err="1"/>
            <a:t>人工輔助機譯</a:t>
          </a:r>
          <a:endParaRPr lang="en-US" sz="3600" dirty="0"/>
        </a:p>
      </dgm:t>
    </dgm:pt>
    <dgm:pt modelId="{D8060D6B-E835-4A52-949A-BD1D4519BA15}" type="parTrans" cxnId="{2DB1CB11-5C20-4305-B8C4-6EF1C4106130}">
      <dgm:prSet/>
      <dgm:spPr/>
      <dgm:t>
        <a:bodyPr/>
        <a:lstStyle/>
        <a:p>
          <a:endParaRPr lang="en-US" sz="2800"/>
        </a:p>
      </dgm:t>
    </dgm:pt>
    <dgm:pt modelId="{FB80A3BE-18A7-45FC-8605-AC6DA4ECDEF1}" type="sibTrans" cxnId="{2DB1CB11-5C20-4305-B8C4-6EF1C4106130}">
      <dgm:prSet/>
      <dgm:spPr/>
      <dgm:t>
        <a:bodyPr/>
        <a:lstStyle/>
        <a:p>
          <a:endParaRPr lang="en-US" sz="2800"/>
        </a:p>
      </dgm:t>
    </dgm:pt>
    <dgm:pt modelId="{574F3EFF-3D6F-4061-A6B8-0025E6042819}">
      <dgm:prSet custT="1"/>
      <dgm:spPr/>
      <dgm:t>
        <a:bodyPr/>
        <a:lstStyle/>
        <a:p>
          <a:r>
            <a:rPr lang="en-US" sz="3600" dirty="0" err="1"/>
            <a:t>自動翻譯</a:t>
          </a:r>
          <a:endParaRPr lang="en-US" sz="3600" dirty="0"/>
        </a:p>
      </dgm:t>
    </dgm:pt>
    <dgm:pt modelId="{112F29BC-3B99-436A-806D-24E5418ED241}" type="parTrans" cxnId="{1D56E41C-0150-4E4C-BE48-6B1139072368}">
      <dgm:prSet/>
      <dgm:spPr/>
      <dgm:t>
        <a:bodyPr/>
        <a:lstStyle/>
        <a:p>
          <a:endParaRPr lang="en-US" sz="2800"/>
        </a:p>
      </dgm:t>
    </dgm:pt>
    <dgm:pt modelId="{896F9609-04AE-467F-A656-49C6C3A78205}" type="sibTrans" cxnId="{1D56E41C-0150-4E4C-BE48-6B1139072368}">
      <dgm:prSet/>
      <dgm:spPr/>
      <dgm:t>
        <a:bodyPr/>
        <a:lstStyle/>
        <a:p>
          <a:endParaRPr lang="en-US" sz="2800"/>
        </a:p>
      </dgm:t>
    </dgm:pt>
    <dgm:pt modelId="{AE97FF52-9059-47D9-8C35-CFEDD2618176}" type="pres">
      <dgm:prSet presAssocID="{65793BC0-2A3D-4298-BF65-555EF1761145}" presName="root" presStyleCnt="0">
        <dgm:presLayoutVars>
          <dgm:dir/>
          <dgm:resizeHandles val="exact"/>
        </dgm:presLayoutVars>
      </dgm:prSet>
      <dgm:spPr/>
    </dgm:pt>
    <dgm:pt modelId="{5DA1C856-6AE7-497A-AB9C-ED3095A8AA0B}" type="pres">
      <dgm:prSet presAssocID="{8B91837F-1E18-4CC5-B3ED-623B7198A730}" presName="compNode" presStyleCnt="0"/>
      <dgm:spPr/>
    </dgm:pt>
    <dgm:pt modelId="{5A0E2443-1EF2-4EDE-8CBD-D25A16A6D3E9}" type="pres">
      <dgm:prSet presAssocID="{8B91837F-1E18-4CC5-B3ED-623B7198A730}" presName="bgRect" presStyleLbl="bgShp" presStyleIdx="0" presStyleCnt="3"/>
      <dgm:spPr/>
    </dgm:pt>
    <dgm:pt modelId="{A6160507-1824-4F22-BBB3-8D74A82339AB}" type="pres">
      <dgm:prSet presAssocID="{8B91837F-1E18-4CC5-B3ED-623B7198A73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2E58C030-2CBA-4D4A-9F8A-08FF3924B29B}" type="pres">
      <dgm:prSet presAssocID="{8B91837F-1E18-4CC5-B3ED-623B7198A730}" presName="spaceRect" presStyleCnt="0"/>
      <dgm:spPr/>
    </dgm:pt>
    <dgm:pt modelId="{D922B8F3-B090-4C93-98B2-703A5535908C}" type="pres">
      <dgm:prSet presAssocID="{8B91837F-1E18-4CC5-B3ED-623B7198A730}" presName="parTx" presStyleLbl="revTx" presStyleIdx="0" presStyleCnt="3">
        <dgm:presLayoutVars>
          <dgm:chMax val="0"/>
          <dgm:chPref val="0"/>
        </dgm:presLayoutVars>
      </dgm:prSet>
      <dgm:spPr/>
    </dgm:pt>
    <dgm:pt modelId="{050B1499-B288-4529-98F5-ABF10AD03A0E}" type="pres">
      <dgm:prSet presAssocID="{9E314CD3-C2CB-44A6-95DD-78063DDACD1B}" presName="sibTrans" presStyleCnt="0"/>
      <dgm:spPr/>
    </dgm:pt>
    <dgm:pt modelId="{20DCF1B9-9F53-41DD-BED3-C091946DEF7E}" type="pres">
      <dgm:prSet presAssocID="{5C8B7866-9F22-47EF-A660-BCA6FDD2CACA}" presName="compNode" presStyleCnt="0"/>
      <dgm:spPr/>
    </dgm:pt>
    <dgm:pt modelId="{260E72CF-A499-4E4D-AF5F-AA5FBE25BBFC}" type="pres">
      <dgm:prSet presAssocID="{5C8B7866-9F22-47EF-A660-BCA6FDD2CACA}" presName="bgRect" presStyleLbl="bgShp" presStyleIdx="1" presStyleCnt="3"/>
      <dgm:spPr/>
    </dgm:pt>
    <dgm:pt modelId="{B95DEDBE-F505-46BA-A356-8628C4083592}" type="pres">
      <dgm:prSet presAssocID="{5C8B7866-9F22-47EF-A660-BCA6FDD2CAC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3558537-71A2-4263-B187-292925A4A1E7}" type="pres">
      <dgm:prSet presAssocID="{5C8B7866-9F22-47EF-A660-BCA6FDD2CACA}" presName="spaceRect" presStyleCnt="0"/>
      <dgm:spPr/>
    </dgm:pt>
    <dgm:pt modelId="{4186DC21-0536-4FB3-8922-40C21EA9D49B}" type="pres">
      <dgm:prSet presAssocID="{5C8B7866-9F22-47EF-A660-BCA6FDD2CACA}" presName="parTx" presStyleLbl="revTx" presStyleIdx="1" presStyleCnt="3">
        <dgm:presLayoutVars>
          <dgm:chMax val="0"/>
          <dgm:chPref val="0"/>
        </dgm:presLayoutVars>
      </dgm:prSet>
      <dgm:spPr/>
    </dgm:pt>
    <dgm:pt modelId="{BD61F6C7-2CB2-43A6-B589-533BFD194416}" type="pres">
      <dgm:prSet presAssocID="{FB80A3BE-18A7-45FC-8605-AC6DA4ECDEF1}" presName="sibTrans" presStyleCnt="0"/>
      <dgm:spPr/>
    </dgm:pt>
    <dgm:pt modelId="{9D4D89C8-B972-4D61-A159-B1381C4BE7BC}" type="pres">
      <dgm:prSet presAssocID="{574F3EFF-3D6F-4061-A6B8-0025E6042819}" presName="compNode" presStyleCnt="0"/>
      <dgm:spPr/>
    </dgm:pt>
    <dgm:pt modelId="{1D0EE456-8A0A-43B4-AC08-581E401EA52B}" type="pres">
      <dgm:prSet presAssocID="{574F3EFF-3D6F-4061-A6B8-0025E6042819}" presName="bgRect" presStyleLbl="bgShp" presStyleIdx="2" presStyleCnt="3"/>
      <dgm:spPr/>
    </dgm:pt>
    <dgm:pt modelId="{3189F900-6C59-4C63-85E7-F10F9084BCD5}" type="pres">
      <dgm:prSet presAssocID="{574F3EFF-3D6F-4061-A6B8-0025E604281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7EFDB3B-1926-45C2-A4A0-1347072AA51C}" type="pres">
      <dgm:prSet presAssocID="{574F3EFF-3D6F-4061-A6B8-0025E6042819}" presName="spaceRect" presStyleCnt="0"/>
      <dgm:spPr/>
    </dgm:pt>
    <dgm:pt modelId="{205CB69E-8BF0-430F-A8FD-04F5381381DE}" type="pres">
      <dgm:prSet presAssocID="{574F3EFF-3D6F-4061-A6B8-0025E604281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DB1CB11-5C20-4305-B8C4-6EF1C4106130}" srcId="{65793BC0-2A3D-4298-BF65-555EF1761145}" destId="{5C8B7866-9F22-47EF-A660-BCA6FDD2CACA}" srcOrd="1" destOrd="0" parTransId="{D8060D6B-E835-4A52-949A-BD1D4519BA15}" sibTransId="{FB80A3BE-18A7-45FC-8605-AC6DA4ECDEF1}"/>
    <dgm:cxn modelId="{1D56E41C-0150-4E4C-BE48-6B1139072368}" srcId="{65793BC0-2A3D-4298-BF65-555EF1761145}" destId="{574F3EFF-3D6F-4061-A6B8-0025E6042819}" srcOrd="2" destOrd="0" parTransId="{112F29BC-3B99-436A-806D-24E5418ED241}" sibTransId="{896F9609-04AE-467F-A656-49C6C3A78205}"/>
    <dgm:cxn modelId="{AD97F256-223A-4CDD-8D84-473972E7F260}" type="presOf" srcId="{65793BC0-2A3D-4298-BF65-555EF1761145}" destId="{AE97FF52-9059-47D9-8C35-CFEDD2618176}" srcOrd="0" destOrd="0" presId="urn:microsoft.com/office/officeart/2018/2/layout/IconVerticalSolidList"/>
    <dgm:cxn modelId="{BDEC7C60-7E83-421C-89D1-F144EB4ADBE6}" srcId="{65793BC0-2A3D-4298-BF65-555EF1761145}" destId="{8B91837F-1E18-4CC5-B3ED-623B7198A730}" srcOrd="0" destOrd="0" parTransId="{0FC8EFF6-9C46-49B1-8BDE-2A98DEEAE8D8}" sibTransId="{9E314CD3-C2CB-44A6-95DD-78063DDACD1B}"/>
    <dgm:cxn modelId="{703213B3-DD64-4E4F-8A12-0AC37EE9F06B}" type="presOf" srcId="{8B91837F-1E18-4CC5-B3ED-623B7198A730}" destId="{D922B8F3-B090-4C93-98B2-703A5535908C}" srcOrd="0" destOrd="0" presId="urn:microsoft.com/office/officeart/2018/2/layout/IconVerticalSolidList"/>
    <dgm:cxn modelId="{690998D2-6BB4-4CBF-87C5-743874E8D098}" type="presOf" srcId="{5C8B7866-9F22-47EF-A660-BCA6FDD2CACA}" destId="{4186DC21-0536-4FB3-8922-40C21EA9D49B}" srcOrd="0" destOrd="0" presId="urn:microsoft.com/office/officeart/2018/2/layout/IconVerticalSolidList"/>
    <dgm:cxn modelId="{EBC6DAEE-33A1-4A0E-AEFA-40621C3F2B62}" type="presOf" srcId="{574F3EFF-3D6F-4061-A6B8-0025E6042819}" destId="{205CB69E-8BF0-430F-A8FD-04F5381381DE}" srcOrd="0" destOrd="0" presId="urn:microsoft.com/office/officeart/2018/2/layout/IconVerticalSolidList"/>
    <dgm:cxn modelId="{BD57860F-31BD-49F6-A682-2DDC22D60483}" type="presParOf" srcId="{AE97FF52-9059-47D9-8C35-CFEDD2618176}" destId="{5DA1C856-6AE7-497A-AB9C-ED3095A8AA0B}" srcOrd="0" destOrd="0" presId="urn:microsoft.com/office/officeart/2018/2/layout/IconVerticalSolidList"/>
    <dgm:cxn modelId="{40DBCE9E-BCCE-4F7C-A001-09AE1AF1A6DC}" type="presParOf" srcId="{5DA1C856-6AE7-497A-AB9C-ED3095A8AA0B}" destId="{5A0E2443-1EF2-4EDE-8CBD-D25A16A6D3E9}" srcOrd="0" destOrd="0" presId="urn:microsoft.com/office/officeart/2018/2/layout/IconVerticalSolidList"/>
    <dgm:cxn modelId="{EEF37503-062F-45FC-95D1-E7533E0F7AA2}" type="presParOf" srcId="{5DA1C856-6AE7-497A-AB9C-ED3095A8AA0B}" destId="{A6160507-1824-4F22-BBB3-8D74A82339AB}" srcOrd="1" destOrd="0" presId="urn:microsoft.com/office/officeart/2018/2/layout/IconVerticalSolidList"/>
    <dgm:cxn modelId="{61D52F99-0E5D-40A0-A0E4-62DD7480C08D}" type="presParOf" srcId="{5DA1C856-6AE7-497A-AB9C-ED3095A8AA0B}" destId="{2E58C030-2CBA-4D4A-9F8A-08FF3924B29B}" srcOrd="2" destOrd="0" presId="urn:microsoft.com/office/officeart/2018/2/layout/IconVerticalSolidList"/>
    <dgm:cxn modelId="{D8069DA2-243A-4AB8-81AD-7343A5332A9C}" type="presParOf" srcId="{5DA1C856-6AE7-497A-AB9C-ED3095A8AA0B}" destId="{D922B8F3-B090-4C93-98B2-703A5535908C}" srcOrd="3" destOrd="0" presId="urn:microsoft.com/office/officeart/2018/2/layout/IconVerticalSolidList"/>
    <dgm:cxn modelId="{BF0AF604-3F67-471F-A7F7-19E425B1583B}" type="presParOf" srcId="{AE97FF52-9059-47D9-8C35-CFEDD2618176}" destId="{050B1499-B288-4529-98F5-ABF10AD03A0E}" srcOrd="1" destOrd="0" presId="urn:microsoft.com/office/officeart/2018/2/layout/IconVerticalSolidList"/>
    <dgm:cxn modelId="{7C8F1AFC-AC7F-4B34-B001-C238B1382992}" type="presParOf" srcId="{AE97FF52-9059-47D9-8C35-CFEDD2618176}" destId="{20DCF1B9-9F53-41DD-BED3-C091946DEF7E}" srcOrd="2" destOrd="0" presId="urn:microsoft.com/office/officeart/2018/2/layout/IconVerticalSolidList"/>
    <dgm:cxn modelId="{4BFD22FA-CB1C-4F76-BE9F-FABD83B50A68}" type="presParOf" srcId="{20DCF1B9-9F53-41DD-BED3-C091946DEF7E}" destId="{260E72CF-A499-4E4D-AF5F-AA5FBE25BBFC}" srcOrd="0" destOrd="0" presId="urn:microsoft.com/office/officeart/2018/2/layout/IconVerticalSolidList"/>
    <dgm:cxn modelId="{5A718287-C21B-47F0-B1E1-A9764AB8C1A5}" type="presParOf" srcId="{20DCF1B9-9F53-41DD-BED3-C091946DEF7E}" destId="{B95DEDBE-F505-46BA-A356-8628C4083592}" srcOrd="1" destOrd="0" presId="urn:microsoft.com/office/officeart/2018/2/layout/IconVerticalSolidList"/>
    <dgm:cxn modelId="{C4BB8006-5555-4D37-B182-495128302400}" type="presParOf" srcId="{20DCF1B9-9F53-41DD-BED3-C091946DEF7E}" destId="{23558537-71A2-4263-B187-292925A4A1E7}" srcOrd="2" destOrd="0" presId="urn:microsoft.com/office/officeart/2018/2/layout/IconVerticalSolidList"/>
    <dgm:cxn modelId="{C1FD75FB-D3E8-49F2-AC35-DDB32E119AD7}" type="presParOf" srcId="{20DCF1B9-9F53-41DD-BED3-C091946DEF7E}" destId="{4186DC21-0536-4FB3-8922-40C21EA9D49B}" srcOrd="3" destOrd="0" presId="urn:microsoft.com/office/officeart/2018/2/layout/IconVerticalSolidList"/>
    <dgm:cxn modelId="{CBA5CE2F-9368-4BCD-838F-B8D84ECA8813}" type="presParOf" srcId="{AE97FF52-9059-47D9-8C35-CFEDD2618176}" destId="{BD61F6C7-2CB2-43A6-B589-533BFD194416}" srcOrd="3" destOrd="0" presId="urn:microsoft.com/office/officeart/2018/2/layout/IconVerticalSolidList"/>
    <dgm:cxn modelId="{C9A30EDB-9B9B-4518-8E18-99A319EEB727}" type="presParOf" srcId="{AE97FF52-9059-47D9-8C35-CFEDD2618176}" destId="{9D4D89C8-B972-4D61-A159-B1381C4BE7BC}" srcOrd="4" destOrd="0" presId="urn:microsoft.com/office/officeart/2018/2/layout/IconVerticalSolidList"/>
    <dgm:cxn modelId="{74CE93B1-712F-4B43-8DF4-A0A77D7C99F8}" type="presParOf" srcId="{9D4D89C8-B972-4D61-A159-B1381C4BE7BC}" destId="{1D0EE456-8A0A-43B4-AC08-581E401EA52B}" srcOrd="0" destOrd="0" presId="urn:microsoft.com/office/officeart/2018/2/layout/IconVerticalSolidList"/>
    <dgm:cxn modelId="{37618FE3-4118-4127-88F5-9A53209E4D2A}" type="presParOf" srcId="{9D4D89C8-B972-4D61-A159-B1381C4BE7BC}" destId="{3189F900-6C59-4C63-85E7-F10F9084BCD5}" srcOrd="1" destOrd="0" presId="urn:microsoft.com/office/officeart/2018/2/layout/IconVerticalSolidList"/>
    <dgm:cxn modelId="{C9063592-E765-40F3-8F54-438133FA7D61}" type="presParOf" srcId="{9D4D89C8-B972-4D61-A159-B1381C4BE7BC}" destId="{67EFDB3B-1926-45C2-A4A0-1347072AA51C}" srcOrd="2" destOrd="0" presId="urn:microsoft.com/office/officeart/2018/2/layout/IconVerticalSolidList"/>
    <dgm:cxn modelId="{B7CFBA0D-8A02-46D7-BECB-C3DDF2E99E1A}" type="presParOf" srcId="{9D4D89C8-B972-4D61-A159-B1381C4BE7BC}" destId="{205CB69E-8BF0-430F-A8FD-04F5381381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49AEBB-577D-429F-B3C5-7A7904352A7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383F4E9-B6D8-47A7-AA0B-CAEFEE2B0C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dirty="0" err="1"/>
            <a:t>檔案處理</a:t>
          </a:r>
          <a:endParaRPr lang="en-US" sz="3600" dirty="0"/>
        </a:p>
      </dgm:t>
    </dgm:pt>
    <dgm:pt modelId="{643EE490-5343-48D8-BEB6-A4F4E860265A}" type="parTrans" cxnId="{62BABDB8-7C2B-4B7A-85F5-C6C199595C98}">
      <dgm:prSet/>
      <dgm:spPr/>
      <dgm:t>
        <a:bodyPr/>
        <a:lstStyle/>
        <a:p>
          <a:endParaRPr lang="en-US" sz="2800"/>
        </a:p>
      </dgm:t>
    </dgm:pt>
    <dgm:pt modelId="{88D5BE0D-48BB-47BF-BE30-69960F23D730}" type="sibTrans" cxnId="{62BABDB8-7C2B-4B7A-85F5-C6C199595C98}">
      <dgm:prSet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092F4B0D-AEBC-4A49-A9E0-616AF4C182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dirty="0" err="1"/>
            <a:t>原文分析</a:t>
          </a:r>
          <a:endParaRPr lang="en-US" sz="3600" dirty="0"/>
        </a:p>
      </dgm:t>
    </dgm:pt>
    <dgm:pt modelId="{0CB07CED-EE4D-49FF-8AB3-932E485FDCC7}" type="parTrans" cxnId="{C2FF70AF-D35C-4CB5-93B1-0A4B9A3C565B}">
      <dgm:prSet/>
      <dgm:spPr/>
      <dgm:t>
        <a:bodyPr/>
        <a:lstStyle/>
        <a:p>
          <a:endParaRPr lang="en-US" sz="2800"/>
        </a:p>
      </dgm:t>
    </dgm:pt>
    <dgm:pt modelId="{99DD3CFC-0BDD-477D-A0EE-C8A345031349}" type="sibTrans" cxnId="{C2FF70AF-D35C-4CB5-93B1-0A4B9A3C565B}">
      <dgm:prSet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41624E1F-931B-41C9-88AE-113F2B36FB1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/>
            <a:t>譯稿擬備</a:t>
          </a:r>
          <a:endParaRPr lang="en-US" sz="3600" dirty="0"/>
        </a:p>
      </dgm:t>
    </dgm:pt>
    <dgm:pt modelId="{7072799F-CCA6-4C5E-8358-00B82CB77DE5}" type="parTrans" cxnId="{7D2C621A-DF0D-4809-95EA-2F5BFBF95602}">
      <dgm:prSet/>
      <dgm:spPr/>
      <dgm:t>
        <a:bodyPr/>
        <a:lstStyle/>
        <a:p>
          <a:endParaRPr lang="en-US" sz="2800"/>
        </a:p>
      </dgm:t>
    </dgm:pt>
    <dgm:pt modelId="{A258A830-F1A6-46BB-9404-9D5F369D9332}" type="sibTrans" cxnId="{7D2C621A-DF0D-4809-95EA-2F5BFBF95602}">
      <dgm:prSet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D070FC06-EB95-4E3E-A863-EC61871A50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dirty="0" err="1"/>
            <a:t>譯文編輯</a:t>
          </a:r>
          <a:endParaRPr lang="en-US" sz="3600" dirty="0"/>
        </a:p>
      </dgm:t>
    </dgm:pt>
    <dgm:pt modelId="{F2D56B2E-1190-452B-A8BF-BF1825B1AE48}" type="parTrans" cxnId="{40D3108B-1619-48D1-B09E-CB67EA0D04A8}">
      <dgm:prSet/>
      <dgm:spPr/>
      <dgm:t>
        <a:bodyPr/>
        <a:lstStyle/>
        <a:p>
          <a:endParaRPr lang="en-US" sz="2800"/>
        </a:p>
      </dgm:t>
    </dgm:pt>
    <dgm:pt modelId="{FE09572E-DFAE-4534-9986-20403D19D48B}" type="sibTrans" cxnId="{40D3108B-1619-48D1-B09E-CB67EA0D04A8}">
      <dgm:prSet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7B45F287-4F06-4D1D-B309-A11530FDCFC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dirty="0" err="1"/>
            <a:t>項目管理</a:t>
          </a:r>
          <a:endParaRPr lang="en-US" sz="3600" dirty="0"/>
        </a:p>
      </dgm:t>
    </dgm:pt>
    <dgm:pt modelId="{749DAE4D-7707-4EB9-973C-E5C2CE7A1F66}" type="parTrans" cxnId="{A3F3B1E2-0057-47AB-95F9-58EABDAE1339}">
      <dgm:prSet/>
      <dgm:spPr/>
      <dgm:t>
        <a:bodyPr/>
        <a:lstStyle/>
        <a:p>
          <a:endParaRPr lang="en-US" sz="2800"/>
        </a:p>
      </dgm:t>
    </dgm:pt>
    <dgm:pt modelId="{168F73D2-78E1-45D5-8B96-FC9B93367BB4}" type="sibTrans" cxnId="{A3F3B1E2-0057-47AB-95F9-58EABDAE1339}">
      <dgm:prSet/>
      <dgm:spPr/>
      <dgm:t>
        <a:bodyPr/>
        <a:lstStyle/>
        <a:p>
          <a:endParaRPr lang="en-US" sz="2800"/>
        </a:p>
      </dgm:t>
    </dgm:pt>
    <dgm:pt modelId="{1D9CF467-0E04-45F6-A524-8A439A80A3D0}" type="pres">
      <dgm:prSet presAssocID="{1149AEBB-577D-429F-B3C5-7A7904352A78}" presName="root" presStyleCnt="0">
        <dgm:presLayoutVars>
          <dgm:dir/>
          <dgm:resizeHandles val="exact"/>
        </dgm:presLayoutVars>
      </dgm:prSet>
      <dgm:spPr/>
    </dgm:pt>
    <dgm:pt modelId="{6DDF7632-5018-44BD-9560-F146163F2EBA}" type="pres">
      <dgm:prSet presAssocID="{1149AEBB-577D-429F-B3C5-7A7904352A78}" presName="container" presStyleCnt="0">
        <dgm:presLayoutVars>
          <dgm:dir/>
          <dgm:resizeHandles val="exact"/>
        </dgm:presLayoutVars>
      </dgm:prSet>
      <dgm:spPr/>
    </dgm:pt>
    <dgm:pt modelId="{503A1A33-CCD6-43B3-94BB-80DFB2933B4C}" type="pres">
      <dgm:prSet presAssocID="{2383F4E9-B6D8-47A7-AA0B-CAEFEE2B0C38}" presName="compNode" presStyleCnt="0"/>
      <dgm:spPr/>
    </dgm:pt>
    <dgm:pt modelId="{726F2C23-1B9B-45CF-AC07-C87E7943EED6}" type="pres">
      <dgm:prSet presAssocID="{2383F4E9-B6D8-47A7-AA0B-CAEFEE2B0C38}" presName="iconBgRect" presStyleLbl="bgShp" presStyleIdx="0" presStyleCnt="5"/>
      <dgm:spPr/>
    </dgm:pt>
    <dgm:pt modelId="{A87E2519-CD45-4A97-BDBA-D0311FA39FDE}" type="pres">
      <dgm:prSet presAssocID="{2383F4E9-B6D8-47A7-AA0B-CAEFEE2B0C3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4F791073-1CFB-4CAC-B37C-23E458734374}" type="pres">
      <dgm:prSet presAssocID="{2383F4E9-B6D8-47A7-AA0B-CAEFEE2B0C38}" presName="spaceRect" presStyleCnt="0"/>
      <dgm:spPr/>
    </dgm:pt>
    <dgm:pt modelId="{AF740418-B98D-42E4-B9D9-797FB0A0A600}" type="pres">
      <dgm:prSet presAssocID="{2383F4E9-B6D8-47A7-AA0B-CAEFEE2B0C38}" presName="textRect" presStyleLbl="revTx" presStyleIdx="0" presStyleCnt="5">
        <dgm:presLayoutVars>
          <dgm:chMax val="1"/>
          <dgm:chPref val="1"/>
        </dgm:presLayoutVars>
      </dgm:prSet>
      <dgm:spPr/>
    </dgm:pt>
    <dgm:pt modelId="{02B3353D-1052-48ED-A8C9-FDEAC440DF29}" type="pres">
      <dgm:prSet presAssocID="{88D5BE0D-48BB-47BF-BE30-69960F23D730}" presName="sibTrans" presStyleLbl="sibTrans2D1" presStyleIdx="0" presStyleCnt="0"/>
      <dgm:spPr/>
    </dgm:pt>
    <dgm:pt modelId="{37A326F3-6963-42E5-92D4-B43F5D4914BC}" type="pres">
      <dgm:prSet presAssocID="{092F4B0D-AEBC-4A49-A9E0-616AF4C18244}" presName="compNode" presStyleCnt="0"/>
      <dgm:spPr/>
    </dgm:pt>
    <dgm:pt modelId="{07169EAC-6ADF-4C7C-BAE7-816F7D3E0743}" type="pres">
      <dgm:prSet presAssocID="{092F4B0D-AEBC-4A49-A9E0-616AF4C18244}" presName="iconBgRect" presStyleLbl="bgShp" presStyleIdx="1" presStyleCnt="5"/>
      <dgm:spPr/>
    </dgm:pt>
    <dgm:pt modelId="{7BC0CC24-0E40-4F14-B63E-4137D4B7771E}" type="pres">
      <dgm:prSet presAssocID="{092F4B0D-AEBC-4A49-A9E0-616AF4C1824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547A00C-0985-434A-AE96-18BE549A0FDE}" type="pres">
      <dgm:prSet presAssocID="{092F4B0D-AEBC-4A49-A9E0-616AF4C18244}" presName="spaceRect" presStyleCnt="0"/>
      <dgm:spPr/>
    </dgm:pt>
    <dgm:pt modelId="{F40CB915-C10C-422C-8358-B5B484375667}" type="pres">
      <dgm:prSet presAssocID="{092F4B0D-AEBC-4A49-A9E0-616AF4C18244}" presName="textRect" presStyleLbl="revTx" presStyleIdx="1" presStyleCnt="5">
        <dgm:presLayoutVars>
          <dgm:chMax val="1"/>
          <dgm:chPref val="1"/>
        </dgm:presLayoutVars>
      </dgm:prSet>
      <dgm:spPr/>
    </dgm:pt>
    <dgm:pt modelId="{5CFCCFA0-AB1E-47AC-AA61-BB6923B03752}" type="pres">
      <dgm:prSet presAssocID="{99DD3CFC-0BDD-477D-A0EE-C8A345031349}" presName="sibTrans" presStyleLbl="sibTrans2D1" presStyleIdx="0" presStyleCnt="0"/>
      <dgm:spPr/>
    </dgm:pt>
    <dgm:pt modelId="{2EFA2A34-4F4D-45F8-BBC1-D426C299F7C3}" type="pres">
      <dgm:prSet presAssocID="{41624E1F-931B-41C9-88AE-113F2B36FB11}" presName="compNode" presStyleCnt="0"/>
      <dgm:spPr/>
    </dgm:pt>
    <dgm:pt modelId="{D0AB5A9F-29D8-435B-BD98-B14650174767}" type="pres">
      <dgm:prSet presAssocID="{41624E1F-931B-41C9-88AE-113F2B36FB11}" presName="iconBgRect" presStyleLbl="bgShp" presStyleIdx="2" presStyleCnt="5"/>
      <dgm:spPr/>
    </dgm:pt>
    <dgm:pt modelId="{9DD23B94-5052-424B-81A4-CEDBB3C01B74}" type="pres">
      <dgm:prSet presAssocID="{41624E1F-931B-41C9-88AE-113F2B36FB1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CB9BB101-A411-41DA-82A2-DCFBD08D56D0}" type="pres">
      <dgm:prSet presAssocID="{41624E1F-931B-41C9-88AE-113F2B36FB11}" presName="spaceRect" presStyleCnt="0"/>
      <dgm:spPr/>
    </dgm:pt>
    <dgm:pt modelId="{E55D0CF0-ACD6-4F68-9D02-80E86913EAC7}" type="pres">
      <dgm:prSet presAssocID="{41624E1F-931B-41C9-88AE-113F2B36FB11}" presName="textRect" presStyleLbl="revTx" presStyleIdx="2" presStyleCnt="5">
        <dgm:presLayoutVars>
          <dgm:chMax val="1"/>
          <dgm:chPref val="1"/>
        </dgm:presLayoutVars>
      </dgm:prSet>
      <dgm:spPr/>
    </dgm:pt>
    <dgm:pt modelId="{076BE1E3-0A4B-4303-9D9E-76DE9A88A1A1}" type="pres">
      <dgm:prSet presAssocID="{A258A830-F1A6-46BB-9404-9D5F369D9332}" presName="sibTrans" presStyleLbl="sibTrans2D1" presStyleIdx="0" presStyleCnt="0"/>
      <dgm:spPr/>
    </dgm:pt>
    <dgm:pt modelId="{093EAE66-DD2F-4E6F-B007-E64E7EAF8BD6}" type="pres">
      <dgm:prSet presAssocID="{D070FC06-EB95-4E3E-A863-EC61871A50CE}" presName="compNode" presStyleCnt="0"/>
      <dgm:spPr/>
    </dgm:pt>
    <dgm:pt modelId="{5498D36A-9B71-4DBD-99B4-E902783F9053}" type="pres">
      <dgm:prSet presAssocID="{D070FC06-EB95-4E3E-A863-EC61871A50CE}" presName="iconBgRect" presStyleLbl="bgShp" presStyleIdx="3" presStyleCnt="5"/>
      <dgm:spPr/>
    </dgm:pt>
    <dgm:pt modelId="{82E012D8-BA7E-4D15-A7DB-AA5724A7D0B2}" type="pres">
      <dgm:prSet presAssocID="{D070FC06-EB95-4E3E-A863-EC61871A50C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A8A6C9DF-9D46-4BFF-9256-1A99E3EDEEB2}" type="pres">
      <dgm:prSet presAssocID="{D070FC06-EB95-4E3E-A863-EC61871A50CE}" presName="spaceRect" presStyleCnt="0"/>
      <dgm:spPr/>
    </dgm:pt>
    <dgm:pt modelId="{B9A70C4D-7D3A-491B-89E1-8A23906BA033}" type="pres">
      <dgm:prSet presAssocID="{D070FC06-EB95-4E3E-A863-EC61871A50CE}" presName="textRect" presStyleLbl="revTx" presStyleIdx="3" presStyleCnt="5">
        <dgm:presLayoutVars>
          <dgm:chMax val="1"/>
          <dgm:chPref val="1"/>
        </dgm:presLayoutVars>
      </dgm:prSet>
      <dgm:spPr/>
    </dgm:pt>
    <dgm:pt modelId="{CCD98AA5-5458-4BD3-9A5F-9D3CCC10A36E}" type="pres">
      <dgm:prSet presAssocID="{FE09572E-DFAE-4534-9986-20403D19D48B}" presName="sibTrans" presStyleLbl="sibTrans2D1" presStyleIdx="0" presStyleCnt="0"/>
      <dgm:spPr/>
    </dgm:pt>
    <dgm:pt modelId="{43A15120-668B-4B00-A54C-49771D8BF36D}" type="pres">
      <dgm:prSet presAssocID="{7B45F287-4F06-4D1D-B309-A11530FDCFC5}" presName="compNode" presStyleCnt="0"/>
      <dgm:spPr/>
    </dgm:pt>
    <dgm:pt modelId="{99A1AA6D-F7FC-4947-89CC-893D888BD058}" type="pres">
      <dgm:prSet presAssocID="{7B45F287-4F06-4D1D-B309-A11530FDCFC5}" presName="iconBgRect" presStyleLbl="bgShp" presStyleIdx="4" presStyleCnt="5"/>
      <dgm:spPr/>
    </dgm:pt>
    <dgm:pt modelId="{369516EF-7AD1-4F61-8A88-0ED342CFBD56}" type="pres">
      <dgm:prSet presAssocID="{7B45F287-4F06-4D1D-B309-A11530FDCFC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B2C476B-EA9A-447C-A7CB-015A894AE8AF}" type="pres">
      <dgm:prSet presAssocID="{7B45F287-4F06-4D1D-B309-A11530FDCFC5}" presName="spaceRect" presStyleCnt="0"/>
      <dgm:spPr/>
    </dgm:pt>
    <dgm:pt modelId="{44459C79-0F8A-4787-8DA9-500519817CDB}" type="pres">
      <dgm:prSet presAssocID="{7B45F287-4F06-4D1D-B309-A11530FDCFC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029520C-3A2A-F94A-9841-0296D5827AFD}" type="presOf" srcId="{D070FC06-EB95-4E3E-A863-EC61871A50CE}" destId="{B9A70C4D-7D3A-491B-89E1-8A23906BA033}" srcOrd="0" destOrd="0" presId="urn:microsoft.com/office/officeart/2018/2/layout/IconCircleList"/>
    <dgm:cxn modelId="{6EA03116-0B90-2D48-B48A-2BC39B50284E}" type="presOf" srcId="{99DD3CFC-0BDD-477D-A0EE-C8A345031349}" destId="{5CFCCFA0-AB1E-47AC-AA61-BB6923B03752}" srcOrd="0" destOrd="0" presId="urn:microsoft.com/office/officeart/2018/2/layout/IconCircleList"/>
    <dgm:cxn modelId="{7D2C621A-DF0D-4809-95EA-2F5BFBF95602}" srcId="{1149AEBB-577D-429F-B3C5-7A7904352A78}" destId="{41624E1F-931B-41C9-88AE-113F2B36FB11}" srcOrd="2" destOrd="0" parTransId="{7072799F-CCA6-4C5E-8358-00B82CB77DE5}" sibTransId="{A258A830-F1A6-46BB-9404-9D5F369D9332}"/>
    <dgm:cxn modelId="{15A01C50-3E68-B84E-89AA-53751179E9DE}" type="presOf" srcId="{092F4B0D-AEBC-4A49-A9E0-616AF4C18244}" destId="{F40CB915-C10C-422C-8358-B5B484375667}" srcOrd="0" destOrd="0" presId="urn:microsoft.com/office/officeart/2018/2/layout/IconCircleList"/>
    <dgm:cxn modelId="{8DB0F36A-D988-4046-8C1E-938B4B66D827}" type="presOf" srcId="{FE09572E-DFAE-4534-9986-20403D19D48B}" destId="{CCD98AA5-5458-4BD3-9A5F-9D3CCC10A36E}" srcOrd="0" destOrd="0" presId="urn:microsoft.com/office/officeart/2018/2/layout/IconCircleList"/>
    <dgm:cxn modelId="{40D3108B-1619-48D1-B09E-CB67EA0D04A8}" srcId="{1149AEBB-577D-429F-B3C5-7A7904352A78}" destId="{D070FC06-EB95-4E3E-A863-EC61871A50CE}" srcOrd="3" destOrd="0" parTransId="{F2D56B2E-1190-452B-A8BF-BF1825B1AE48}" sibTransId="{FE09572E-DFAE-4534-9986-20403D19D48B}"/>
    <dgm:cxn modelId="{C2FF70AF-D35C-4CB5-93B1-0A4B9A3C565B}" srcId="{1149AEBB-577D-429F-B3C5-7A7904352A78}" destId="{092F4B0D-AEBC-4A49-A9E0-616AF4C18244}" srcOrd="1" destOrd="0" parTransId="{0CB07CED-EE4D-49FF-8AB3-932E485FDCC7}" sibTransId="{99DD3CFC-0BDD-477D-A0EE-C8A345031349}"/>
    <dgm:cxn modelId="{62BABDB8-7C2B-4B7A-85F5-C6C199595C98}" srcId="{1149AEBB-577D-429F-B3C5-7A7904352A78}" destId="{2383F4E9-B6D8-47A7-AA0B-CAEFEE2B0C38}" srcOrd="0" destOrd="0" parTransId="{643EE490-5343-48D8-BEB6-A4F4E860265A}" sibTransId="{88D5BE0D-48BB-47BF-BE30-69960F23D730}"/>
    <dgm:cxn modelId="{195798C3-06BD-FD4D-8F6B-7318C90B47E7}" type="presOf" srcId="{2383F4E9-B6D8-47A7-AA0B-CAEFEE2B0C38}" destId="{AF740418-B98D-42E4-B9D9-797FB0A0A600}" srcOrd="0" destOrd="0" presId="urn:microsoft.com/office/officeart/2018/2/layout/IconCircleList"/>
    <dgm:cxn modelId="{EB9C78C5-DE2C-6C4B-A86E-F28A5D7F3D5A}" type="presOf" srcId="{88D5BE0D-48BB-47BF-BE30-69960F23D730}" destId="{02B3353D-1052-48ED-A8C9-FDEAC440DF29}" srcOrd="0" destOrd="0" presId="urn:microsoft.com/office/officeart/2018/2/layout/IconCircleList"/>
    <dgm:cxn modelId="{EC2FD4CB-CDC9-6742-8D63-68B93E8CEBC4}" type="presOf" srcId="{41624E1F-931B-41C9-88AE-113F2B36FB11}" destId="{E55D0CF0-ACD6-4F68-9D02-80E86913EAC7}" srcOrd="0" destOrd="0" presId="urn:microsoft.com/office/officeart/2018/2/layout/IconCircleList"/>
    <dgm:cxn modelId="{A3F3B1E2-0057-47AB-95F9-58EABDAE1339}" srcId="{1149AEBB-577D-429F-B3C5-7A7904352A78}" destId="{7B45F287-4F06-4D1D-B309-A11530FDCFC5}" srcOrd="4" destOrd="0" parTransId="{749DAE4D-7707-4EB9-973C-E5C2CE7A1F66}" sibTransId="{168F73D2-78E1-45D5-8B96-FC9B93367BB4}"/>
    <dgm:cxn modelId="{E0BB1BF3-CFFE-9143-9E23-2583C588BB58}" type="presOf" srcId="{1149AEBB-577D-429F-B3C5-7A7904352A78}" destId="{1D9CF467-0E04-45F6-A524-8A439A80A3D0}" srcOrd="0" destOrd="0" presId="urn:microsoft.com/office/officeart/2018/2/layout/IconCircleList"/>
    <dgm:cxn modelId="{59DE77F8-8C5B-6241-B9DA-C83ADDBD3E3D}" type="presOf" srcId="{7B45F287-4F06-4D1D-B309-A11530FDCFC5}" destId="{44459C79-0F8A-4787-8DA9-500519817CDB}" srcOrd="0" destOrd="0" presId="urn:microsoft.com/office/officeart/2018/2/layout/IconCircleList"/>
    <dgm:cxn modelId="{8F0E1CFC-47E0-B14C-A6EA-582EE35EAEA3}" type="presOf" srcId="{A258A830-F1A6-46BB-9404-9D5F369D9332}" destId="{076BE1E3-0A4B-4303-9D9E-76DE9A88A1A1}" srcOrd="0" destOrd="0" presId="urn:microsoft.com/office/officeart/2018/2/layout/IconCircleList"/>
    <dgm:cxn modelId="{1ED93C16-A735-7049-B409-B60B771E2F9F}" type="presParOf" srcId="{1D9CF467-0E04-45F6-A524-8A439A80A3D0}" destId="{6DDF7632-5018-44BD-9560-F146163F2EBA}" srcOrd="0" destOrd="0" presId="urn:microsoft.com/office/officeart/2018/2/layout/IconCircleList"/>
    <dgm:cxn modelId="{1C33F64E-190E-7A45-BAF1-3FD44709827A}" type="presParOf" srcId="{6DDF7632-5018-44BD-9560-F146163F2EBA}" destId="{503A1A33-CCD6-43B3-94BB-80DFB2933B4C}" srcOrd="0" destOrd="0" presId="urn:microsoft.com/office/officeart/2018/2/layout/IconCircleList"/>
    <dgm:cxn modelId="{56B3CFFF-979F-0240-9F2C-326F3F6FF34A}" type="presParOf" srcId="{503A1A33-CCD6-43B3-94BB-80DFB2933B4C}" destId="{726F2C23-1B9B-45CF-AC07-C87E7943EED6}" srcOrd="0" destOrd="0" presId="urn:microsoft.com/office/officeart/2018/2/layout/IconCircleList"/>
    <dgm:cxn modelId="{EE7C1E6E-E7B5-AC42-A140-F5078B4DB012}" type="presParOf" srcId="{503A1A33-CCD6-43B3-94BB-80DFB2933B4C}" destId="{A87E2519-CD45-4A97-BDBA-D0311FA39FDE}" srcOrd="1" destOrd="0" presId="urn:microsoft.com/office/officeart/2018/2/layout/IconCircleList"/>
    <dgm:cxn modelId="{ADA40CBA-3319-0D41-B648-CAAF900D3FDD}" type="presParOf" srcId="{503A1A33-CCD6-43B3-94BB-80DFB2933B4C}" destId="{4F791073-1CFB-4CAC-B37C-23E458734374}" srcOrd="2" destOrd="0" presId="urn:microsoft.com/office/officeart/2018/2/layout/IconCircleList"/>
    <dgm:cxn modelId="{D9F7E96B-CF3C-7545-A4BC-48BED42A7E0F}" type="presParOf" srcId="{503A1A33-CCD6-43B3-94BB-80DFB2933B4C}" destId="{AF740418-B98D-42E4-B9D9-797FB0A0A600}" srcOrd="3" destOrd="0" presId="urn:microsoft.com/office/officeart/2018/2/layout/IconCircleList"/>
    <dgm:cxn modelId="{8ED7B321-74E6-C547-9473-B6A14C996874}" type="presParOf" srcId="{6DDF7632-5018-44BD-9560-F146163F2EBA}" destId="{02B3353D-1052-48ED-A8C9-FDEAC440DF29}" srcOrd="1" destOrd="0" presId="urn:microsoft.com/office/officeart/2018/2/layout/IconCircleList"/>
    <dgm:cxn modelId="{5F857491-ED88-294D-B95B-83611FF713F3}" type="presParOf" srcId="{6DDF7632-5018-44BD-9560-F146163F2EBA}" destId="{37A326F3-6963-42E5-92D4-B43F5D4914BC}" srcOrd="2" destOrd="0" presId="urn:microsoft.com/office/officeart/2018/2/layout/IconCircleList"/>
    <dgm:cxn modelId="{E322F9D7-7B11-0044-9555-FDC540846BEC}" type="presParOf" srcId="{37A326F3-6963-42E5-92D4-B43F5D4914BC}" destId="{07169EAC-6ADF-4C7C-BAE7-816F7D3E0743}" srcOrd="0" destOrd="0" presId="urn:microsoft.com/office/officeart/2018/2/layout/IconCircleList"/>
    <dgm:cxn modelId="{C3E31528-8F2F-734F-86CB-E76A3C8CA96D}" type="presParOf" srcId="{37A326F3-6963-42E5-92D4-B43F5D4914BC}" destId="{7BC0CC24-0E40-4F14-B63E-4137D4B7771E}" srcOrd="1" destOrd="0" presId="urn:microsoft.com/office/officeart/2018/2/layout/IconCircleList"/>
    <dgm:cxn modelId="{FF62231E-FFB9-7143-AB7F-F37685C120F6}" type="presParOf" srcId="{37A326F3-6963-42E5-92D4-B43F5D4914BC}" destId="{F547A00C-0985-434A-AE96-18BE549A0FDE}" srcOrd="2" destOrd="0" presId="urn:microsoft.com/office/officeart/2018/2/layout/IconCircleList"/>
    <dgm:cxn modelId="{439CC4AB-EEF9-E14A-A183-8A370DB3D32A}" type="presParOf" srcId="{37A326F3-6963-42E5-92D4-B43F5D4914BC}" destId="{F40CB915-C10C-422C-8358-B5B484375667}" srcOrd="3" destOrd="0" presId="urn:microsoft.com/office/officeart/2018/2/layout/IconCircleList"/>
    <dgm:cxn modelId="{E261EDE2-BF70-3649-BC84-6AF46A9B6448}" type="presParOf" srcId="{6DDF7632-5018-44BD-9560-F146163F2EBA}" destId="{5CFCCFA0-AB1E-47AC-AA61-BB6923B03752}" srcOrd="3" destOrd="0" presId="urn:microsoft.com/office/officeart/2018/2/layout/IconCircleList"/>
    <dgm:cxn modelId="{E7F7D0B0-5133-E243-B89D-5031256B4CD4}" type="presParOf" srcId="{6DDF7632-5018-44BD-9560-F146163F2EBA}" destId="{2EFA2A34-4F4D-45F8-BBC1-D426C299F7C3}" srcOrd="4" destOrd="0" presId="urn:microsoft.com/office/officeart/2018/2/layout/IconCircleList"/>
    <dgm:cxn modelId="{CE44E97C-D9E3-A143-8BFB-EE09731FCA3A}" type="presParOf" srcId="{2EFA2A34-4F4D-45F8-BBC1-D426C299F7C3}" destId="{D0AB5A9F-29D8-435B-BD98-B14650174767}" srcOrd="0" destOrd="0" presId="urn:microsoft.com/office/officeart/2018/2/layout/IconCircleList"/>
    <dgm:cxn modelId="{30D93998-5B25-B14F-A4BE-B3BC5B0B61D4}" type="presParOf" srcId="{2EFA2A34-4F4D-45F8-BBC1-D426C299F7C3}" destId="{9DD23B94-5052-424B-81A4-CEDBB3C01B74}" srcOrd="1" destOrd="0" presId="urn:microsoft.com/office/officeart/2018/2/layout/IconCircleList"/>
    <dgm:cxn modelId="{C4AC4034-C840-824A-A948-D80E52F38C7D}" type="presParOf" srcId="{2EFA2A34-4F4D-45F8-BBC1-D426C299F7C3}" destId="{CB9BB101-A411-41DA-82A2-DCFBD08D56D0}" srcOrd="2" destOrd="0" presId="urn:microsoft.com/office/officeart/2018/2/layout/IconCircleList"/>
    <dgm:cxn modelId="{4B952476-E855-BC48-BBF0-331DEB9828B0}" type="presParOf" srcId="{2EFA2A34-4F4D-45F8-BBC1-D426C299F7C3}" destId="{E55D0CF0-ACD6-4F68-9D02-80E86913EAC7}" srcOrd="3" destOrd="0" presId="urn:microsoft.com/office/officeart/2018/2/layout/IconCircleList"/>
    <dgm:cxn modelId="{6DD783B2-E475-D945-8984-8F3BE0BE7652}" type="presParOf" srcId="{6DDF7632-5018-44BD-9560-F146163F2EBA}" destId="{076BE1E3-0A4B-4303-9D9E-76DE9A88A1A1}" srcOrd="5" destOrd="0" presId="urn:microsoft.com/office/officeart/2018/2/layout/IconCircleList"/>
    <dgm:cxn modelId="{120AA927-7529-A543-BCFC-998A6FC42BC8}" type="presParOf" srcId="{6DDF7632-5018-44BD-9560-F146163F2EBA}" destId="{093EAE66-DD2F-4E6F-B007-E64E7EAF8BD6}" srcOrd="6" destOrd="0" presId="urn:microsoft.com/office/officeart/2018/2/layout/IconCircleList"/>
    <dgm:cxn modelId="{C3832047-E5BD-8441-82A2-B181EAFF0D56}" type="presParOf" srcId="{093EAE66-DD2F-4E6F-B007-E64E7EAF8BD6}" destId="{5498D36A-9B71-4DBD-99B4-E902783F9053}" srcOrd="0" destOrd="0" presId="urn:microsoft.com/office/officeart/2018/2/layout/IconCircleList"/>
    <dgm:cxn modelId="{B47FEC38-FEBD-724C-A738-6B7D9195DAF7}" type="presParOf" srcId="{093EAE66-DD2F-4E6F-B007-E64E7EAF8BD6}" destId="{82E012D8-BA7E-4D15-A7DB-AA5724A7D0B2}" srcOrd="1" destOrd="0" presId="urn:microsoft.com/office/officeart/2018/2/layout/IconCircleList"/>
    <dgm:cxn modelId="{525ADC08-EF91-A14B-B88E-0DE47FDDD633}" type="presParOf" srcId="{093EAE66-DD2F-4E6F-B007-E64E7EAF8BD6}" destId="{A8A6C9DF-9D46-4BFF-9256-1A99E3EDEEB2}" srcOrd="2" destOrd="0" presId="urn:microsoft.com/office/officeart/2018/2/layout/IconCircleList"/>
    <dgm:cxn modelId="{71D1D2C0-5B9F-7042-8E48-9D4C7F5875A6}" type="presParOf" srcId="{093EAE66-DD2F-4E6F-B007-E64E7EAF8BD6}" destId="{B9A70C4D-7D3A-491B-89E1-8A23906BA033}" srcOrd="3" destOrd="0" presId="urn:microsoft.com/office/officeart/2018/2/layout/IconCircleList"/>
    <dgm:cxn modelId="{9A336483-A0D3-E34C-9BB4-2D97E568EB16}" type="presParOf" srcId="{6DDF7632-5018-44BD-9560-F146163F2EBA}" destId="{CCD98AA5-5458-4BD3-9A5F-9D3CCC10A36E}" srcOrd="7" destOrd="0" presId="urn:microsoft.com/office/officeart/2018/2/layout/IconCircleList"/>
    <dgm:cxn modelId="{C41BDBF9-776B-5746-BDC8-2C78CE483B26}" type="presParOf" srcId="{6DDF7632-5018-44BD-9560-F146163F2EBA}" destId="{43A15120-668B-4B00-A54C-49771D8BF36D}" srcOrd="8" destOrd="0" presId="urn:microsoft.com/office/officeart/2018/2/layout/IconCircleList"/>
    <dgm:cxn modelId="{050C5971-F103-EB43-883C-F26AE9665743}" type="presParOf" srcId="{43A15120-668B-4B00-A54C-49771D8BF36D}" destId="{99A1AA6D-F7FC-4947-89CC-893D888BD058}" srcOrd="0" destOrd="0" presId="urn:microsoft.com/office/officeart/2018/2/layout/IconCircleList"/>
    <dgm:cxn modelId="{6F2F1B99-D825-774F-B8BC-B9A29FB264C0}" type="presParOf" srcId="{43A15120-668B-4B00-A54C-49771D8BF36D}" destId="{369516EF-7AD1-4F61-8A88-0ED342CFBD56}" srcOrd="1" destOrd="0" presId="urn:microsoft.com/office/officeart/2018/2/layout/IconCircleList"/>
    <dgm:cxn modelId="{D2172A82-E471-414A-B87F-DC4DD2C4F3DE}" type="presParOf" srcId="{43A15120-668B-4B00-A54C-49771D8BF36D}" destId="{EB2C476B-EA9A-447C-A7CB-015A894AE8AF}" srcOrd="2" destOrd="0" presId="urn:microsoft.com/office/officeart/2018/2/layout/IconCircleList"/>
    <dgm:cxn modelId="{54237753-D93A-CC46-9BED-676110233343}" type="presParOf" srcId="{43A15120-668B-4B00-A54C-49771D8BF36D}" destId="{44459C79-0F8A-4787-8DA9-500519817CD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A64CCAD-ECCF-4425-8A51-C8AD0B9AA22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6C95A389-8B16-4657-9B6B-B18F7EEF035A}">
      <dgm:prSet/>
      <dgm:spPr/>
      <dgm:t>
        <a:bodyPr/>
        <a:lstStyle/>
        <a:p>
          <a:r>
            <a:rPr lang="en-US" dirty="0" err="1"/>
            <a:t>電子辭書</a:t>
          </a:r>
          <a:endParaRPr lang="en-US" dirty="0"/>
        </a:p>
      </dgm:t>
    </dgm:pt>
    <dgm:pt modelId="{9193CE6C-4E81-4960-9E0F-82221DCBD504}" type="parTrans" cxnId="{B2820ACD-DE58-427A-806E-5595C3DF3855}">
      <dgm:prSet/>
      <dgm:spPr/>
      <dgm:t>
        <a:bodyPr/>
        <a:lstStyle/>
        <a:p>
          <a:endParaRPr lang="en-US"/>
        </a:p>
      </dgm:t>
    </dgm:pt>
    <dgm:pt modelId="{2DC3A6BB-CF52-4097-8899-44BA63FD4D5A}" type="sibTrans" cxnId="{B2820ACD-DE58-427A-806E-5595C3DF3855}">
      <dgm:prSet/>
      <dgm:spPr/>
      <dgm:t>
        <a:bodyPr/>
        <a:lstStyle/>
        <a:p>
          <a:endParaRPr lang="en-US"/>
        </a:p>
      </dgm:t>
    </dgm:pt>
    <dgm:pt modelId="{6D02793B-9AB5-4CB9-9CC1-7C832880DDC5}">
      <dgm:prSet/>
      <dgm:spPr/>
      <dgm:t>
        <a:bodyPr/>
        <a:lstStyle/>
        <a:p>
          <a:r>
            <a:rPr lang="en-US" dirty="0" err="1"/>
            <a:t>語料庫與索引器</a:t>
          </a:r>
          <a:endParaRPr lang="en-US" dirty="0"/>
        </a:p>
      </dgm:t>
    </dgm:pt>
    <dgm:pt modelId="{7B0E72F6-04CE-4544-83BA-C880709B6145}" type="parTrans" cxnId="{CDC10A67-045A-4411-AFC0-97E58E6CC48C}">
      <dgm:prSet/>
      <dgm:spPr/>
      <dgm:t>
        <a:bodyPr/>
        <a:lstStyle/>
        <a:p>
          <a:endParaRPr lang="en-US"/>
        </a:p>
      </dgm:t>
    </dgm:pt>
    <dgm:pt modelId="{3DB9D85D-A8A5-42A2-8250-AFB14C516108}" type="sibTrans" cxnId="{CDC10A67-045A-4411-AFC0-97E58E6CC48C}">
      <dgm:prSet/>
      <dgm:spPr/>
      <dgm:t>
        <a:bodyPr/>
        <a:lstStyle/>
        <a:p>
          <a:endParaRPr lang="en-US"/>
        </a:p>
      </dgm:t>
    </dgm:pt>
    <dgm:pt modelId="{0BBDE50C-3711-413D-BB5E-D75839D379BD}">
      <dgm:prSet/>
      <dgm:spPr/>
      <dgm:t>
        <a:bodyPr/>
        <a:lstStyle/>
        <a:p>
          <a:r>
            <a:rPr lang="en-US" dirty="0" err="1"/>
            <a:t>寫作</a:t>
          </a:r>
          <a:r>
            <a:rPr lang="zh-TW" altLang="en-US" dirty="0"/>
            <a:t>、編輯及摘要工具</a:t>
          </a:r>
          <a:endParaRPr lang="en-US" dirty="0"/>
        </a:p>
      </dgm:t>
    </dgm:pt>
    <dgm:pt modelId="{A334AAFE-2460-4AAA-96C3-B1D8F13AEAD4}" type="parTrans" cxnId="{84CCA078-619E-440E-A282-99C1ED4656D0}">
      <dgm:prSet/>
      <dgm:spPr/>
      <dgm:t>
        <a:bodyPr/>
        <a:lstStyle/>
        <a:p>
          <a:endParaRPr lang="en-US"/>
        </a:p>
      </dgm:t>
    </dgm:pt>
    <dgm:pt modelId="{38851539-2D17-4970-9DD4-4CDAE6FB06B3}" type="sibTrans" cxnId="{84CCA078-619E-440E-A282-99C1ED4656D0}">
      <dgm:prSet/>
      <dgm:spPr/>
      <dgm:t>
        <a:bodyPr/>
        <a:lstStyle/>
        <a:p>
          <a:endParaRPr lang="en-US"/>
        </a:p>
      </dgm:t>
    </dgm:pt>
    <dgm:pt modelId="{405C3B13-B753-4AD6-868E-D46003915CBB}">
      <dgm:prSet/>
      <dgm:spPr/>
      <dgm:t>
        <a:bodyPr/>
        <a:lstStyle/>
        <a:p>
          <a:r>
            <a:rPr lang="en-US" dirty="0" err="1"/>
            <a:t>文本處理及分析工具</a:t>
          </a:r>
          <a:endParaRPr lang="en-US" dirty="0"/>
        </a:p>
      </dgm:t>
    </dgm:pt>
    <dgm:pt modelId="{11A8EFFC-6C7F-4C94-BA9C-8F14B8411AC7}" type="parTrans" cxnId="{23070452-D89F-4855-8784-AD08DD9A9698}">
      <dgm:prSet/>
      <dgm:spPr/>
      <dgm:t>
        <a:bodyPr/>
        <a:lstStyle/>
        <a:p>
          <a:endParaRPr lang="en-US"/>
        </a:p>
      </dgm:t>
    </dgm:pt>
    <dgm:pt modelId="{73B748FC-EFB7-495B-8CF9-3AC2274F3D2A}" type="sibTrans" cxnId="{23070452-D89F-4855-8784-AD08DD9A9698}">
      <dgm:prSet/>
      <dgm:spPr/>
      <dgm:t>
        <a:bodyPr/>
        <a:lstStyle/>
        <a:p>
          <a:endParaRPr lang="en-US"/>
        </a:p>
      </dgm:t>
    </dgm:pt>
    <dgm:pt modelId="{AAB006C8-249C-4D3E-A6B4-45266D78B9F6}">
      <dgm:prSet/>
      <dgm:spPr/>
      <dgm:t>
        <a:bodyPr/>
        <a:lstStyle/>
        <a:p>
          <a:r>
            <a:rPr lang="en-US" dirty="0" err="1"/>
            <a:t>本地化平台</a:t>
          </a:r>
          <a:endParaRPr lang="en-US" dirty="0"/>
        </a:p>
      </dgm:t>
    </dgm:pt>
    <dgm:pt modelId="{4E2D0E10-16DB-42A7-8BF3-F33281C24EF4}" type="parTrans" cxnId="{AF09A9F2-1CA7-4FD5-92EA-D0DDC0EE49DB}">
      <dgm:prSet/>
      <dgm:spPr/>
      <dgm:t>
        <a:bodyPr/>
        <a:lstStyle/>
        <a:p>
          <a:endParaRPr lang="en-US"/>
        </a:p>
      </dgm:t>
    </dgm:pt>
    <dgm:pt modelId="{65D54D5C-A011-4216-BCE8-430582CE1977}" type="sibTrans" cxnId="{AF09A9F2-1CA7-4FD5-92EA-D0DDC0EE49DB}">
      <dgm:prSet/>
      <dgm:spPr/>
      <dgm:t>
        <a:bodyPr/>
        <a:lstStyle/>
        <a:p>
          <a:endParaRPr lang="en-US"/>
        </a:p>
      </dgm:t>
    </dgm:pt>
    <dgm:pt modelId="{541FE29D-27E1-468C-B7FA-A2FD6FDD0602}">
      <dgm:prSet/>
      <dgm:spPr/>
      <dgm:t>
        <a:bodyPr/>
        <a:lstStyle/>
        <a:p>
          <a:r>
            <a:rPr lang="en-US" dirty="0" err="1"/>
            <a:t>項目管理工具</a:t>
          </a:r>
          <a:endParaRPr lang="en-US" dirty="0"/>
        </a:p>
      </dgm:t>
    </dgm:pt>
    <dgm:pt modelId="{61C9F11A-64C7-423F-A06E-2D1084F119FF}" type="parTrans" cxnId="{B971FD72-5354-44DE-B20D-7E790BD2E1BE}">
      <dgm:prSet/>
      <dgm:spPr/>
      <dgm:t>
        <a:bodyPr/>
        <a:lstStyle/>
        <a:p>
          <a:endParaRPr lang="en-US"/>
        </a:p>
      </dgm:t>
    </dgm:pt>
    <dgm:pt modelId="{10C1F29B-4670-4843-A618-EC8EBDE89E3B}" type="sibTrans" cxnId="{B971FD72-5354-44DE-B20D-7E790BD2E1BE}">
      <dgm:prSet/>
      <dgm:spPr/>
      <dgm:t>
        <a:bodyPr/>
        <a:lstStyle/>
        <a:p>
          <a:endParaRPr lang="en-US"/>
        </a:p>
      </dgm:t>
    </dgm:pt>
    <dgm:pt modelId="{32050C22-0EB0-4CA3-9E71-C0BBB07ECC01}">
      <dgm:prSet/>
      <dgm:spPr/>
      <dgm:t>
        <a:bodyPr/>
        <a:lstStyle/>
        <a:p>
          <a:r>
            <a:rPr lang="en-US" b="1" dirty="0" err="1"/>
            <a:t>自動翻譯系統</a:t>
          </a:r>
          <a:endParaRPr lang="en-US" b="1" dirty="0"/>
        </a:p>
      </dgm:t>
    </dgm:pt>
    <dgm:pt modelId="{E0BA1085-3061-49EB-AA33-993B99121028}" type="parTrans" cxnId="{A1F5A0AE-ECE8-4732-A498-B07BF830946F}">
      <dgm:prSet/>
      <dgm:spPr/>
      <dgm:t>
        <a:bodyPr/>
        <a:lstStyle/>
        <a:p>
          <a:endParaRPr lang="en-US"/>
        </a:p>
      </dgm:t>
    </dgm:pt>
    <dgm:pt modelId="{0423A362-0FDD-4D5D-94D1-8700895C7B74}" type="sibTrans" cxnId="{A1F5A0AE-ECE8-4732-A498-B07BF830946F}">
      <dgm:prSet/>
      <dgm:spPr/>
      <dgm:t>
        <a:bodyPr/>
        <a:lstStyle/>
        <a:p>
          <a:endParaRPr lang="en-US"/>
        </a:p>
      </dgm:t>
    </dgm:pt>
    <dgm:pt modelId="{92BDBD33-ADC8-4EDE-BC54-1369F3B56BB7}">
      <dgm:prSet/>
      <dgm:spPr/>
      <dgm:t>
        <a:bodyPr/>
        <a:lstStyle/>
        <a:p>
          <a:r>
            <a:rPr lang="en-US" b="1" dirty="0" err="1"/>
            <a:t>翻譯記憶庫及術語庫</a:t>
          </a:r>
          <a:endParaRPr lang="en-US" b="1" dirty="0"/>
        </a:p>
      </dgm:t>
    </dgm:pt>
    <dgm:pt modelId="{CCC1B915-E73B-4BC8-893E-F416B6D1E04A}" type="parTrans" cxnId="{6E481FD6-0CC6-482E-A2C0-F02B8B72BCD0}">
      <dgm:prSet/>
      <dgm:spPr/>
      <dgm:t>
        <a:bodyPr/>
        <a:lstStyle/>
        <a:p>
          <a:endParaRPr lang="en-US"/>
        </a:p>
      </dgm:t>
    </dgm:pt>
    <dgm:pt modelId="{91CDF007-2CA5-4860-8549-1F2784AFF276}" type="sibTrans" cxnId="{6E481FD6-0CC6-482E-A2C0-F02B8B72BCD0}">
      <dgm:prSet/>
      <dgm:spPr/>
      <dgm:t>
        <a:bodyPr/>
        <a:lstStyle/>
        <a:p>
          <a:endParaRPr lang="en-US"/>
        </a:p>
      </dgm:t>
    </dgm:pt>
    <dgm:pt modelId="{8D5BB799-9FB7-422F-82E2-A3D1C8B39AC7}" type="pres">
      <dgm:prSet presAssocID="{DA64CCAD-ECCF-4425-8A51-C8AD0B9AA22A}" presName="root" presStyleCnt="0">
        <dgm:presLayoutVars>
          <dgm:dir/>
          <dgm:resizeHandles val="exact"/>
        </dgm:presLayoutVars>
      </dgm:prSet>
      <dgm:spPr/>
    </dgm:pt>
    <dgm:pt modelId="{0F4D578B-BBC8-40CA-915E-591BEEF62275}" type="pres">
      <dgm:prSet presAssocID="{DA64CCAD-ECCF-4425-8A51-C8AD0B9AA22A}" presName="container" presStyleCnt="0">
        <dgm:presLayoutVars>
          <dgm:dir/>
          <dgm:resizeHandles val="exact"/>
        </dgm:presLayoutVars>
      </dgm:prSet>
      <dgm:spPr/>
    </dgm:pt>
    <dgm:pt modelId="{02DC415F-6D8B-44A7-92A1-BD1E5A820F11}" type="pres">
      <dgm:prSet presAssocID="{6C95A389-8B16-4657-9B6B-B18F7EEF035A}" presName="compNode" presStyleCnt="0"/>
      <dgm:spPr/>
    </dgm:pt>
    <dgm:pt modelId="{35AF5411-F31C-4110-91A6-C7D4EBE660A8}" type="pres">
      <dgm:prSet presAssocID="{6C95A389-8B16-4657-9B6B-B18F7EEF035A}" presName="iconBgRect" presStyleLbl="bgShp" presStyleIdx="0" presStyleCnt="8"/>
      <dgm:spPr/>
    </dgm:pt>
    <dgm:pt modelId="{AC0B4841-CB1C-439B-A60F-FF222BA8DE13}" type="pres">
      <dgm:prSet presAssocID="{6C95A389-8B16-4657-9B6B-B18F7EEF035A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1A19667-4039-4E8E-A62F-F5639864FC00}" type="pres">
      <dgm:prSet presAssocID="{6C95A389-8B16-4657-9B6B-B18F7EEF035A}" presName="spaceRect" presStyleCnt="0"/>
      <dgm:spPr/>
    </dgm:pt>
    <dgm:pt modelId="{3FE06186-D798-4C8D-8102-964C341E828C}" type="pres">
      <dgm:prSet presAssocID="{6C95A389-8B16-4657-9B6B-B18F7EEF035A}" presName="textRect" presStyleLbl="revTx" presStyleIdx="0" presStyleCnt="8">
        <dgm:presLayoutVars>
          <dgm:chMax val="1"/>
          <dgm:chPref val="1"/>
        </dgm:presLayoutVars>
      </dgm:prSet>
      <dgm:spPr/>
    </dgm:pt>
    <dgm:pt modelId="{736942C1-20EA-4D7A-94A3-9373E8D53DE3}" type="pres">
      <dgm:prSet presAssocID="{2DC3A6BB-CF52-4097-8899-44BA63FD4D5A}" presName="sibTrans" presStyleLbl="sibTrans2D1" presStyleIdx="0" presStyleCnt="0"/>
      <dgm:spPr/>
    </dgm:pt>
    <dgm:pt modelId="{36052700-2813-45A0-A209-E8D600E575C6}" type="pres">
      <dgm:prSet presAssocID="{6D02793B-9AB5-4CB9-9CC1-7C832880DDC5}" presName="compNode" presStyleCnt="0"/>
      <dgm:spPr/>
    </dgm:pt>
    <dgm:pt modelId="{1D7A9F0D-6BFC-4D41-901B-FA78207FC9BD}" type="pres">
      <dgm:prSet presAssocID="{6D02793B-9AB5-4CB9-9CC1-7C832880DDC5}" presName="iconBgRect" presStyleLbl="bgShp" presStyleIdx="1" presStyleCnt="8"/>
      <dgm:spPr/>
    </dgm:pt>
    <dgm:pt modelId="{15C10550-1676-48EA-93CE-50CAB5706950}" type="pres">
      <dgm:prSet presAssocID="{6D02793B-9AB5-4CB9-9CC1-7C832880DDC5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72688DD-E03C-40BF-8D5E-11A21331D2BF}" type="pres">
      <dgm:prSet presAssocID="{6D02793B-9AB5-4CB9-9CC1-7C832880DDC5}" presName="spaceRect" presStyleCnt="0"/>
      <dgm:spPr/>
    </dgm:pt>
    <dgm:pt modelId="{00F77E26-5F50-4082-88F9-41AEC5EE3E92}" type="pres">
      <dgm:prSet presAssocID="{6D02793B-9AB5-4CB9-9CC1-7C832880DDC5}" presName="textRect" presStyleLbl="revTx" presStyleIdx="1" presStyleCnt="8">
        <dgm:presLayoutVars>
          <dgm:chMax val="1"/>
          <dgm:chPref val="1"/>
        </dgm:presLayoutVars>
      </dgm:prSet>
      <dgm:spPr/>
    </dgm:pt>
    <dgm:pt modelId="{935D1FEB-432B-433C-8322-0BDDE040ED0E}" type="pres">
      <dgm:prSet presAssocID="{3DB9D85D-A8A5-42A2-8250-AFB14C516108}" presName="sibTrans" presStyleLbl="sibTrans2D1" presStyleIdx="0" presStyleCnt="0"/>
      <dgm:spPr/>
    </dgm:pt>
    <dgm:pt modelId="{FB47BED5-D176-479B-AFD9-9D20833CFA83}" type="pres">
      <dgm:prSet presAssocID="{0BBDE50C-3711-413D-BB5E-D75839D379BD}" presName="compNode" presStyleCnt="0"/>
      <dgm:spPr/>
    </dgm:pt>
    <dgm:pt modelId="{84A3529D-366C-4AFF-8122-92AED71D33D2}" type="pres">
      <dgm:prSet presAssocID="{0BBDE50C-3711-413D-BB5E-D75839D379BD}" presName="iconBgRect" presStyleLbl="bgShp" presStyleIdx="2" presStyleCnt="8"/>
      <dgm:spPr/>
    </dgm:pt>
    <dgm:pt modelId="{C46F7B44-3164-4E57-80F5-CED8F004FE5D}" type="pres">
      <dgm:prSet presAssocID="{0BBDE50C-3711-413D-BB5E-D75839D379B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0BBFC5B-93AF-48C8-B345-8FCD129ECE17}" type="pres">
      <dgm:prSet presAssocID="{0BBDE50C-3711-413D-BB5E-D75839D379BD}" presName="spaceRect" presStyleCnt="0"/>
      <dgm:spPr/>
    </dgm:pt>
    <dgm:pt modelId="{C3A579BD-0086-4BDC-A000-7337DD86F783}" type="pres">
      <dgm:prSet presAssocID="{0BBDE50C-3711-413D-BB5E-D75839D379BD}" presName="textRect" presStyleLbl="revTx" presStyleIdx="2" presStyleCnt="8">
        <dgm:presLayoutVars>
          <dgm:chMax val="1"/>
          <dgm:chPref val="1"/>
        </dgm:presLayoutVars>
      </dgm:prSet>
      <dgm:spPr/>
    </dgm:pt>
    <dgm:pt modelId="{09E819A8-5379-4067-BC31-7C30BA51E22F}" type="pres">
      <dgm:prSet presAssocID="{38851539-2D17-4970-9DD4-4CDAE6FB06B3}" presName="sibTrans" presStyleLbl="sibTrans2D1" presStyleIdx="0" presStyleCnt="0"/>
      <dgm:spPr/>
    </dgm:pt>
    <dgm:pt modelId="{3B4F8703-3F28-4B57-96CD-49868DEC7D41}" type="pres">
      <dgm:prSet presAssocID="{405C3B13-B753-4AD6-868E-D46003915CBB}" presName="compNode" presStyleCnt="0"/>
      <dgm:spPr/>
    </dgm:pt>
    <dgm:pt modelId="{7F797FD0-315B-4339-A80A-6DEE1E02F4B7}" type="pres">
      <dgm:prSet presAssocID="{405C3B13-B753-4AD6-868E-D46003915CBB}" presName="iconBgRect" presStyleLbl="bgShp" presStyleIdx="3" presStyleCnt="8"/>
      <dgm:spPr/>
    </dgm:pt>
    <dgm:pt modelId="{E6DFB1D0-3143-49A8-8D88-6CD1A0E44041}" type="pres">
      <dgm:prSet presAssocID="{405C3B13-B753-4AD6-868E-D46003915CBB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86FC8A82-BC62-4DBE-B070-5C81B6D071BA}" type="pres">
      <dgm:prSet presAssocID="{405C3B13-B753-4AD6-868E-D46003915CBB}" presName="spaceRect" presStyleCnt="0"/>
      <dgm:spPr/>
    </dgm:pt>
    <dgm:pt modelId="{3D8844F0-0BF8-4137-B4C9-92D80D8E9DC1}" type="pres">
      <dgm:prSet presAssocID="{405C3B13-B753-4AD6-868E-D46003915CBB}" presName="textRect" presStyleLbl="revTx" presStyleIdx="3" presStyleCnt="8">
        <dgm:presLayoutVars>
          <dgm:chMax val="1"/>
          <dgm:chPref val="1"/>
        </dgm:presLayoutVars>
      </dgm:prSet>
      <dgm:spPr/>
    </dgm:pt>
    <dgm:pt modelId="{D50B5023-16FC-4D71-9CC6-584DC4A31961}" type="pres">
      <dgm:prSet presAssocID="{73B748FC-EFB7-495B-8CF9-3AC2274F3D2A}" presName="sibTrans" presStyleLbl="sibTrans2D1" presStyleIdx="0" presStyleCnt="0"/>
      <dgm:spPr/>
    </dgm:pt>
    <dgm:pt modelId="{E71EF101-C4B8-4131-AD9E-DFFCD8B615BF}" type="pres">
      <dgm:prSet presAssocID="{AAB006C8-249C-4D3E-A6B4-45266D78B9F6}" presName="compNode" presStyleCnt="0"/>
      <dgm:spPr/>
    </dgm:pt>
    <dgm:pt modelId="{41862476-A792-4A25-8B5C-08FB60297543}" type="pres">
      <dgm:prSet presAssocID="{AAB006C8-249C-4D3E-A6B4-45266D78B9F6}" presName="iconBgRect" presStyleLbl="bgShp" presStyleIdx="4" presStyleCnt="8"/>
      <dgm:spPr/>
    </dgm:pt>
    <dgm:pt modelId="{5E4052D9-E169-4E88-91C6-33C24DA798B6}" type="pres">
      <dgm:prSet presAssocID="{AAB006C8-249C-4D3E-A6B4-45266D78B9F6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F31995CE-66C7-4408-99D8-9EE7025C55D5}" type="pres">
      <dgm:prSet presAssocID="{AAB006C8-249C-4D3E-A6B4-45266D78B9F6}" presName="spaceRect" presStyleCnt="0"/>
      <dgm:spPr/>
    </dgm:pt>
    <dgm:pt modelId="{6691EA0A-6AFA-4A0D-9696-6840147AE5A1}" type="pres">
      <dgm:prSet presAssocID="{AAB006C8-249C-4D3E-A6B4-45266D78B9F6}" presName="textRect" presStyleLbl="revTx" presStyleIdx="4" presStyleCnt="8">
        <dgm:presLayoutVars>
          <dgm:chMax val="1"/>
          <dgm:chPref val="1"/>
        </dgm:presLayoutVars>
      </dgm:prSet>
      <dgm:spPr/>
    </dgm:pt>
    <dgm:pt modelId="{60797467-F136-47C0-B0A5-E5D62FE68FB1}" type="pres">
      <dgm:prSet presAssocID="{65D54D5C-A011-4216-BCE8-430582CE1977}" presName="sibTrans" presStyleLbl="sibTrans2D1" presStyleIdx="0" presStyleCnt="0"/>
      <dgm:spPr/>
    </dgm:pt>
    <dgm:pt modelId="{B898FC20-504C-4D05-80B8-BA37B6393922}" type="pres">
      <dgm:prSet presAssocID="{541FE29D-27E1-468C-B7FA-A2FD6FDD0602}" presName="compNode" presStyleCnt="0"/>
      <dgm:spPr/>
    </dgm:pt>
    <dgm:pt modelId="{762A9A21-28F9-4BDC-8844-28582D5A6371}" type="pres">
      <dgm:prSet presAssocID="{541FE29D-27E1-468C-B7FA-A2FD6FDD0602}" presName="iconBgRect" presStyleLbl="bgShp" presStyleIdx="5" presStyleCnt="8"/>
      <dgm:spPr/>
    </dgm:pt>
    <dgm:pt modelId="{E7DF8253-916C-4375-8E80-D3554E890B48}" type="pres">
      <dgm:prSet presAssocID="{541FE29D-27E1-468C-B7FA-A2FD6FDD060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4B8A78AB-BB4F-428B-AA7E-DC535ADFEBB1}" type="pres">
      <dgm:prSet presAssocID="{541FE29D-27E1-468C-B7FA-A2FD6FDD0602}" presName="spaceRect" presStyleCnt="0"/>
      <dgm:spPr/>
    </dgm:pt>
    <dgm:pt modelId="{EE9CA227-4439-43BF-8387-AA25B3AC8C81}" type="pres">
      <dgm:prSet presAssocID="{541FE29D-27E1-468C-B7FA-A2FD6FDD0602}" presName="textRect" presStyleLbl="revTx" presStyleIdx="5" presStyleCnt="8">
        <dgm:presLayoutVars>
          <dgm:chMax val="1"/>
          <dgm:chPref val="1"/>
        </dgm:presLayoutVars>
      </dgm:prSet>
      <dgm:spPr/>
    </dgm:pt>
    <dgm:pt modelId="{E816E760-812F-41A5-8A4E-BA8E1DFECC38}" type="pres">
      <dgm:prSet presAssocID="{10C1F29B-4670-4843-A618-EC8EBDE89E3B}" presName="sibTrans" presStyleLbl="sibTrans2D1" presStyleIdx="0" presStyleCnt="0"/>
      <dgm:spPr/>
    </dgm:pt>
    <dgm:pt modelId="{ED6DE483-FAE4-426C-A975-CECC2B71C61B}" type="pres">
      <dgm:prSet presAssocID="{32050C22-0EB0-4CA3-9E71-C0BBB07ECC01}" presName="compNode" presStyleCnt="0"/>
      <dgm:spPr/>
    </dgm:pt>
    <dgm:pt modelId="{35307293-FA6A-487A-B5AE-F0AB83AA58B0}" type="pres">
      <dgm:prSet presAssocID="{32050C22-0EB0-4CA3-9E71-C0BBB07ECC01}" presName="iconBgRect" presStyleLbl="bgShp" presStyleIdx="6" presStyleCnt="8"/>
      <dgm:spPr/>
    </dgm:pt>
    <dgm:pt modelId="{8F6FBBCD-D517-4A01-BB56-3B07B2AC7E8B}" type="pres">
      <dgm:prSet presAssocID="{32050C22-0EB0-4CA3-9E71-C0BBB07ECC0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F6A9225-6220-4DE1-9B8A-98D033EE24BF}" type="pres">
      <dgm:prSet presAssocID="{32050C22-0EB0-4CA3-9E71-C0BBB07ECC01}" presName="spaceRect" presStyleCnt="0"/>
      <dgm:spPr/>
    </dgm:pt>
    <dgm:pt modelId="{9FD49394-4ABC-4129-AB33-90F44FAFAB4D}" type="pres">
      <dgm:prSet presAssocID="{32050C22-0EB0-4CA3-9E71-C0BBB07ECC01}" presName="textRect" presStyleLbl="revTx" presStyleIdx="6" presStyleCnt="8">
        <dgm:presLayoutVars>
          <dgm:chMax val="1"/>
          <dgm:chPref val="1"/>
        </dgm:presLayoutVars>
      </dgm:prSet>
      <dgm:spPr/>
    </dgm:pt>
    <dgm:pt modelId="{741F384D-BD7E-4F1E-9BF8-1C57EEE03FC9}" type="pres">
      <dgm:prSet presAssocID="{0423A362-0FDD-4D5D-94D1-8700895C7B74}" presName="sibTrans" presStyleLbl="sibTrans2D1" presStyleIdx="0" presStyleCnt="0"/>
      <dgm:spPr/>
    </dgm:pt>
    <dgm:pt modelId="{27D20185-B145-4998-A014-64EEF037B999}" type="pres">
      <dgm:prSet presAssocID="{92BDBD33-ADC8-4EDE-BC54-1369F3B56BB7}" presName="compNode" presStyleCnt="0"/>
      <dgm:spPr/>
    </dgm:pt>
    <dgm:pt modelId="{4C7816AA-2D31-470C-9806-135B65E46A75}" type="pres">
      <dgm:prSet presAssocID="{92BDBD33-ADC8-4EDE-BC54-1369F3B56BB7}" presName="iconBgRect" presStyleLbl="bgShp" presStyleIdx="7" presStyleCnt="8"/>
      <dgm:spPr/>
    </dgm:pt>
    <dgm:pt modelId="{57424D9C-915C-4174-93A2-90A015C6E55A}" type="pres">
      <dgm:prSet presAssocID="{92BDBD33-ADC8-4EDE-BC54-1369F3B56BB7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E3E9EA6-7FCC-4253-8CB6-383FD853D5EC}" type="pres">
      <dgm:prSet presAssocID="{92BDBD33-ADC8-4EDE-BC54-1369F3B56BB7}" presName="spaceRect" presStyleCnt="0"/>
      <dgm:spPr/>
    </dgm:pt>
    <dgm:pt modelId="{60F19A48-F37F-4D86-8155-2CFD453AC4EB}" type="pres">
      <dgm:prSet presAssocID="{92BDBD33-ADC8-4EDE-BC54-1369F3B56BB7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38D61702-4C3A-4084-8676-8FFB2F783324}" type="presOf" srcId="{405C3B13-B753-4AD6-868E-D46003915CBB}" destId="{3D8844F0-0BF8-4137-B4C9-92D80D8E9DC1}" srcOrd="0" destOrd="0" presId="urn:microsoft.com/office/officeart/2018/2/layout/IconCircleList"/>
    <dgm:cxn modelId="{4E05B517-FCB0-4FD4-ADEB-F01E48FC7016}" type="presOf" srcId="{AAB006C8-249C-4D3E-A6B4-45266D78B9F6}" destId="{6691EA0A-6AFA-4A0D-9696-6840147AE5A1}" srcOrd="0" destOrd="0" presId="urn:microsoft.com/office/officeart/2018/2/layout/IconCircleList"/>
    <dgm:cxn modelId="{EE08B02D-FDF0-4A0B-AD9D-5B0F325720F3}" type="presOf" srcId="{0BBDE50C-3711-413D-BB5E-D75839D379BD}" destId="{C3A579BD-0086-4BDC-A000-7337DD86F783}" srcOrd="0" destOrd="0" presId="urn:microsoft.com/office/officeart/2018/2/layout/IconCircleList"/>
    <dgm:cxn modelId="{DECE142F-E393-47DF-8B31-240D7B30EB21}" type="presOf" srcId="{541FE29D-27E1-468C-B7FA-A2FD6FDD0602}" destId="{EE9CA227-4439-43BF-8387-AA25B3AC8C81}" srcOrd="0" destOrd="0" presId="urn:microsoft.com/office/officeart/2018/2/layout/IconCircleList"/>
    <dgm:cxn modelId="{639F7938-BA65-4067-AFB2-29C6C6A111AE}" type="presOf" srcId="{0423A362-0FDD-4D5D-94D1-8700895C7B74}" destId="{741F384D-BD7E-4F1E-9BF8-1C57EEE03FC9}" srcOrd="0" destOrd="0" presId="urn:microsoft.com/office/officeart/2018/2/layout/IconCircleList"/>
    <dgm:cxn modelId="{23070452-D89F-4855-8784-AD08DD9A9698}" srcId="{DA64CCAD-ECCF-4425-8A51-C8AD0B9AA22A}" destId="{405C3B13-B753-4AD6-868E-D46003915CBB}" srcOrd="3" destOrd="0" parTransId="{11A8EFFC-6C7F-4C94-BA9C-8F14B8411AC7}" sibTransId="{73B748FC-EFB7-495B-8CF9-3AC2274F3D2A}"/>
    <dgm:cxn modelId="{3E79E064-3D64-4F3F-A7A5-C700D9359F2A}" type="presOf" srcId="{10C1F29B-4670-4843-A618-EC8EBDE89E3B}" destId="{E816E760-812F-41A5-8A4E-BA8E1DFECC38}" srcOrd="0" destOrd="0" presId="urn:microsoft.com/office/officeart/2018/2/layout/IconCircleList"/>
    <dgm:cxn modelId="{CDC10A67-045A-4411-AFC0-97E58E6CC48C}" srcId="{DA64CCAD-ECCF-4425-8A51-C8AD0B9AA22A}" destId="{6D02793B-9AB5-4CB9-9CC1-7C832880DDC5}" srcOrd="1" destOrd="0" parTransId="{7B0E72F6-04CE-4544-83BA-C880709B6145}" sibTransId="{3DB9D85D-A8A5-42A2-8250-AFB14C516108}"/>
    <dgm:cxn modelId="{B971FD72-5354-44DE-B20D-7E790BD2E1BE}" srcId="{DA64CCAD-ECCF-4425-8A51-C8AD0B9AA22A}" destId="{541FE29D-27E1-468C-B7FA-A2FD6FDD0602}" srcOrd="5" destOrd="0" parTransId="{61C9F11A-64C7-423F-A06E-2D1084F119FF}" sibTransId="{10C1F29B-4670-4843-A618-EC8EBDE89E3B}"/>
    <dgm:cxn modelId="{84CCA078-619E-440E-A282-99C1ED4656D0}" srcId="{DA64CCAD-ECCF-4425-8A51-C8AD0B9AA22A}" destId="{0BBDE50C-3711-413D-BB5E-D75839D379BD}" srcOrd="2" destOrd="0" parTransId="{A334AAFE-2460-4AAA-96C3-B1D8F13AEAD4}" sibTransId="{38851539-2D17-4970-9DD4-4CDAE6FB06B3}"/>
    <dgm:cxn modelId="{05F6D593-1E5F-4588-90AF-22654ABE1C42}" type="presOf" srcId="{6D02793B-9AB5-4CB9-9CC1-7C832880DDC5}" destId="{00F77E26-5F50-4082-88F9-41AEC5EE3E92}" srcOrd="0" destOrd="0" presId="urn:microsoft.com/office/officeart/2018/2/layout/IconCircleList"/>
    <dgm:cxn modelId="{BD808AA3-31E9-4D9B-A696-4507979C5791}" type="presOf" srcId="{92BDBD33-ADC8-4EDE-BC54-1369F3B56BB7}" destId="{60F19A48-F37F-4D86-8155-2CFD453AC4EB}" srcOrd="0" destOrd="0" presId="urn:microsoft.com/office/officeart/2018/2/layout/IconCircleList"/>
    <dgm:cxn modelId="{A1F5A0AE-ECE8-4732-A498-B07BF830946F}" srcId="{DA64CCAD-ECCF-4425-8A51-C8AD0B9AA22A}" destId="{32050C22-0EB0-4CA3-9E71-C0BBB07ECC01}" srcOrd="6" destOrd="0" parTransId="{E0BA1085-3061-49EB-AA33-993B99121028}" sibTransId="{0423A362-0FDD-4D5D-94D1-8700895C7B74}"/>
    <dgm:cxn modelId="{6C264EB8-4270-4C30-B627-124A016242EB}" type="presOf" srcId="{73B748FC-EFB7-495B-8CF9-3AC2274F3D2A}" destId="{D50B5023-16FC-4D71-9CC6-584DC4A31961}" srcOrd="0" destOrd="0" presId="urn:microsoft.com/office/officeart/2018/2/layout/IconCircleList"/>
    <dgm:cxn modelId="{C48144BC-8FC1-4C0D-9DC0-680D468C4430}" type="presOf" srcId="{2DC3A6BB-CF52-4097-8899-44BA63FD4D5A}" destId="{736942C1-20EA-4D7A-94A3-9373E8D53DE3}" srcOrd="0" destOrd="0" presId="urn:microsoft.com/office/officeart/2018/2/layout/IconCircleList"/>
    <dgm:cxn modelId="{DE9311C3-9644-478B-B321-C4E4539EA820}" type="presOf" srcId="{DA64CCAD-ECCF-4425-8A51-C8AD0B9AA22A}" destId="{8D5BB799-9FB7-422F-82E2-A3D1C8B39AC7}" srcOrd="0" destOrd="0" presId="urn:microsoft.com/office/officeart/2018/2/layout/IconCircleList"/>
    <dgm:cxn modelId="{B2820ACD-DE58-427A-806E-5595C3DF3855}" srcId="{DA64CCAD-ECCF-4425-8A51-C8AD0B9AA22A}" destId="{6C95A389-8B16-4657-9B6B-B18F7EEF035A}" srcOrd="0" destOrd="0" parTransId="{9193CE6C-4E81-4960-9E0F-82221DCBD504}" sibTransId="{2DC3A6BB-CF52-4097-8899-44BA63FD4D5A}"/>
    <dgm:cxn modelId="{6E481FD6-0CC6-482E-A2C0-F02B8B72BCD0}" srcId="{DA64CCAD-ECCF-4425-8A51-C8AD0B9AA22A}" destId="{92BDBD33-ADC8-4EDE-BC54-1369F3B56BB7}" srcOrd="7" destOrd="0" parTransId="{CCC1B915-E73B-4BC8-893E-F416B6D1E04A}" sibTransId="{91CDF007-2CA5-4860-8549-1F2784AFF276}"/>
    <dgm:cxn modelId="{9EAFECE0-9935-4DD2-8D35-EBA59C06275C}" type="presOf" srcId="{32050C22-0EB0-4CA3-9E71-C0BBB07ECC01}" destId="{9FD49394-4ABC-4129-AB33-90F44FAFAB4D}" srcOrd="0" destOrd="0" presId="urn:microsoft.com/office/officeart/2018/2/layout/IconCircleList"/>
    <dgm:cxn modelId="{86F64BE2-C5CC-4A27-8E0D-39AF47D8B28E}" type="presOf" srcId="{3DB9D85D-A8A5-42A2-8250-AFB14C516108}" destId="{935D1FEB-432B-433C-8322-0BDDE040ED0E}" srcOrd="0" destOrd="0" presId="urn:microsoft.com/office/officeart/2018/2/layout/IconCircleList"/>
    <dgm:cxn modelId="{5F3026E7-355D-4844-876D-E3DB21533589}" type="presOf" srcId="{6C95A389-8B16-4657-9B6B-B18F7EEF035A}" destId="{3FE06186-D798-4C8D-8102-964C341E828C}" srcOrd="0" destOrd="0" presId="urn:microsoft.com/office/officeart/2018/2/layout/IconCircleList"/>
    <dgm:cxn modelId="{AF09A9F2-1CA7-4FD5-92EA-D0DDC0EE49DB}" srcId="{DA64CCAD-ECCF-4425-8A51-C8AD0B9AA22A}" destId="{AAB006C8-249C-4D3E-A6B4-45266D78B9F6}" srcOrd="4" destOrd="0" parTransId="{4E2D0E10-16DB-42A7-8BF3-F33281C24EF4}" sibTransId="{65D54D5C-A011-4216-BCE8-430582CE1977}"/>
    <dgm:cxn modelId="{C0DDE7F3-FCB7-4088-9FD9-067020A1EB09}" type="presOf" srcId="{38851539-2D17-4970-9DD4-4CDAE6FB06B3}" destId="{09E819A8-5379-4067-BC31-7C30BA51E22F}" srcOrd="0" destOrd="0" presId="urn:microsoft.com/office/officeart/2018/2/layout/IconCircleList"/>
    <dgm:cxn modelId="{913280FB-C0BC-4C1B-9662-9C51C92177ED}" type="presOf" srcId="{65D54D5C-A011-4216-BCE8-430582CE1977}" destId="{60797467-F136-47C0-B0A5-E5D62FE68FB1}" srcOrd="0" destOrd="0" presId="urn:microsoft.com/office/officeart/2018/2/layout/IconCircleList"/>
    <dgm:cxn modelId="{5260FBDC-C0C3-4EB0-A6D9-3C8C53AF51FE}" type="presParOf" srcId="{8D5BB799-9FB7-422F-82E2-A3D1C8B39AC7}" destId="{0F4D578B-BBC8-40CA-915E-591BEEF62275}" srcOrd="0" destOrd="0" presId="urn:microsoft.com/office/officeart/2018/2/layout/IconCircleList"/>
    <dgm:cxn modelId="{68DC7E41-4608-40FF-922D-40B51C86F29F}" type="presParOf" srcId="{0F4D578B-BBC8-40CA-915E-591BEEF62275}" destId="{02DC415F-6D8B-44A7-92A1-BD1E5A820F11}" srcOrd="0" destOrd="0" presId="urn:microsoft.com/office/officeart/2018/2/layout/IconCircleList"/>
    <dgm:cxn modelId="{0AC7475F-C04A-4CF0-9255-69EDA285C152}" type="presParOf" srcId="{02DC415F-6D8B-44A7-92A1-BD1E5A820F11}" destId="{35AF5411-F31C-4110-91A6-C7D4EBE660A8}" srcOrd="0" destOrd="0" presId="urn:microsoft.com/office/officeart/2018/2/layout/IconCircleList"/>
    <dgm:cxn modelId="{7B69F5C9-A928-40FE-8AB5-09D6239AB72C}" type="presParOf" srcId="{02DC415F-6D8B-44A7-92A1-BD1E5A820F11}" destId="{AC0B4841-CB1C-439B-A60F-FF222BA8DE13}" srcOrd="1" destOrd="0" presId="urn:microsoft.com/office/officeart/2018/2/layout/IconCircleList"/>
    <dgm:cxn modelId="{45EE7463-BC35-4B35-B8AC-AE7045245DBB}" type="presParOf" srcId="{02DC415F-6D8B-44A7-92A1-BD1E5A820F11}" destId="{51A19667-4039-4E8E-A62F-F5639864FC00}" srcOrd="2" destOrd="0" presId="urn:microsoft.com/office/officeart/2018/2/layout/IconCircleList"/>
    <dgm:cxn modelId="{8A702FA0-E8A3-49BE-88A6-F8992B18BFA7}" type="presParOf" srcId="{02DC415F-6D8B-44A7-92A1-BD1E5A820F11}" destId="{3FE06186-D798-4C8D-8102-964C341E828C}" srcOrd="3" destOrd="0" presId="urn:microsoft.com/office/officeart/2018/2/layout/IconCircleList"/>
    <dgm:cxn modelId="{890B1AE8-EBFE-4A1C-A1FB-9FB0F84339B7}" type="presParOf" srcId="{0F4D578B-BBC8-40CA-915E-591BEEF62275}" destId="{736942C1-20EA-4D7A-94A3-9373E8D53DE3}" srcOrd="1" destOrd="0" presId="urn:microsoft.com/office/officeart/2018/2/layout/IconCircleList"/>
    <dgm:cxn modelId="{0114912A-1D52-49EF-812B-99379D115569}" type="presParOf" srcId="{0F4D578B-BBC8-40CA-915E-591BEEF62275}" destId="{36052700-2813-45A0-A209-E8D600E575C6}" srcOrd="2" destOrd="0" presId="urn:microsoft.com/office/officeart/2018/2/layout/IconCircleList"/>
    <dgm:cxn modelId="{FBA6A903-47D5-4502-9A73-B8752A5A67A1}" type="presParOf" srcId="{36052700-2813-45A0-A209-E8D600E575C6}" destId="{1D7A9F0D-6BFC-4D41-901B-FA78207FC9BD}" srcOrd="0" destOrd="0" presId="urn:microsoft.com/office/officeart/2018/2/layout/IconCircleList"/>
    <dgm:cxn modelId="{AFAD756D-98F5-48AE-A402-F075A7FE0903}" type="presParOf" srcId="{36052700-2813-45A0-A209-E8D600E575C6}" destId="{15C10550-1676-48EA-93CE-50CAB5706950}" srcOrd="1" destOrd="0" presId="urn:microsoft.com/office/officeart/2018/2/layout/IconCircleList"/>
    <dgm:cxn modelId="{374FA5B3-0700-4CEF-ADE0-1FA8B1BB9C67}" type="presParOf" srcId="{36052700-2813-45A0-A209-E8D600E575C6}" destId="{B72688DD-E03C-40BF-8D5E-11A21331D2BF}" srcOrd="2" destOrd="0" presId="urn:microsoft.com/office/officeart/2018/2/layout/IconCircleList"/>
    <dgm:cxn modelId="{A61A54D1-C33A-40A1-A811-34E7D3BEB2D8}" type="presParOf" srcId="{36052700-2813-45A0-A209-E8D600E575C6}" destId="{00F77E26-5F50-4082-88F9-41AEC5EE3E92}" srcOrd="3" destOrd="0" presId="urn:microsoft.com/office/officeart/2018/2/layout/IconCircleList"/>
    <dgm:cxn modelId="{2BAC6A52-F4FF-47C5-863F-F9F0B10A26B0}" type="presParOf" srcId="{0F4D578B-BBC8-40CA-915E-591BEEF62275}" destId="{935D1FEB-432B-433C-8322-0BDDE040ED0E}" srcOrd="3" destOrd="0" presId="urn:microsoft.com/office/officeart/2018/2/layout/IconCircleList"/>
    <dgm:cxn modelId="{BFC82F51-0B2E-44AB-8B16-B7427E0A97A0}" type="presParOf" srcId="{0F4D578B-BBC8-40CA-915E-591BEEF62275}" destId="{FB47BED5-D176-479B-AFD9-9D20833CFA83}" srcOrd="4" destOrd="0" presId="urn:microsoft.com/office/officeart/2018/2/layout/IconCircleList"/>
    <dgm:cxn modelId="{00EC2AEC-112D-4805-8AC5-C4F3713B66F5}" type="presParOf" srcId="{FB47BED5-D176-479B-AFD9-9D20833CFA83}" destId="{84A3529D-366C-4AFF-8122-92AED71D33D2}" srcOrd="0" destOrd="0" presId="urn:microsoft.com/office/officeart/2018/2/layout/IconCircleList"/>
    <dgm:cxn modelId="{04AAAD27-AC85-4663-872A-B1641835963D}" type="presParOf" srcId="{FB47BED5-D176-479B-AFD9-9D20833CFA83}" destId="{C46F7B44-3164-4E57-80F5-CED8F004FE5D}" srcOrd="1" destOrd="0" presId="urn:microsoft.com/office/officeart/2018/2/layout/IconCircleList"/>
    <dgm:cxn modelId="{5630DBEC-D096-43F1-B6F3-0BAC553A321F}" type="presParOf" srcId="{FB47BED5-D176-479B-AFD9-9D20833CFA83}" destId="{B0BBFC5B-93AF-48C8-B345-8FCD129ECE17}" srcOrd="2" destOrd="0" presId="urn:microsoft.com/office/officeart/2018/2/layout/IconCircleList"/>
    <dgm:cxn modelId="{AF678702-45A1-4D4E-BA5B-2107D5F9E548}" type="presParOf" srcId="{FB47BED5-D176-479B-AFD9-9D20833CFA83}" destId="{C3A579BD-0086-4BDC-A000-7337DD86F783}" srcOrd="3" destOrd="0" presId="urn:microsoft.com/office/officeart/2018/2/layout/IconCircleList"/>
    <dgm:cxn modelId="{AC01ADEB-B85C-4541-8C79-70A30FFB2B33}" type="presParOf" srcId="{0F4D578B-BBC8-40CA-915E-591BEEF62275}" destId="{09E819A8-5379-4067-BC31-7C30BA51E22F}" srcOrd="5" destOrd="0" presId="urn:microsoft.com/office/officeart/2018/2/layout/IconCircleList"/>
    <dgm:cxn modelId="{79EC82FD-4F49-468F-917C-BCCCC611A019}" type="presParOf" srcId="{0F4D578B-BBC8-40CA-915E-591BEEF62275}" destId="{3B4F8703-3F28-4B57-96CD-49868DEC7D41}" srcOrd="6" destOrd="0" presId="urn:microsoft.com/office/officeart/2018/2/layout/IconCircleList"/>
    <dgm:cxn modelId="{55FFF73B-1AC7-4037-878C-CB5DF52BD73B}" type="presParOf" srcId="{3B4F8703-3F28-4B57-96CD-49868DEC7D41}" destId="{7F797FD0-315B-4339-A80A-6DEE1E02F4B7}" srcOrd="0" destOrd="0" presId="urn:microsoft.com/office/officeart/2018/2/layout/IconCircleList"/>
    <dgm:cxn modelId="{08405845-6BAF-4858-994F-FCC877B02D5F}" type="presParOf" srcId="{3B4F8703-3F28-4B57-96CD-49868DEC7D41}" destId="{E6DFB1D0-3143-49A8-8D88-6CD1A0E44041}" srcOrd="1" destOrd="0" presId="urn:microsoft.com/office/officeart/2018/2/layout/IconCircleList"/>
    <dgm:cxn modelId="{B099D46A-2422-463A-86B1-3617ED528127}" type="presParOf" srcId="{3B4F8703-3F28-4B57-96CD-49868DEC7D41}" destId="{86FC8A82-BC62-4DBE-B070-5C81B6D071BA}" srcOrd="2" destOrd="0" presId="urn:microsoft.com/office/officeart/2018/2/layout/IconCircleList"/>
    <dgm:cxn modelId="{DC2C878D-29B7-46C3-9D94-FE329253C90B}" type="presParOf" srcId="{3B4F8703-3F28-4B57-96CD-49868DEC7D41}" destId="{3D8844F0-0BF8-4137-B4C9-92D80D8E9DC1}" srcOrd="3" destOrd="0" presId="urn:microsoft.com/office/officeart/2018/2/layout/IconCircleList"/>
    <dgm:cxn modelId="{D90A1E8A-CCAD-4CA2-9096-93E5A18C9983}" type="presParOf" srcId="{0F4D578B-BBC8-40CA-915E-591BEEF62275}" destId="{D50B5023-16FC-4D71-9CC6-584DC4A31961}" srcOrd="7" destOrd="0" presId="urn:microsoft.com/office/officeart/2018/2/layout/IconCircleList"/>
    <dgm:cxn modelId="{5C9B65D2-2460-41EB-85C2-59E181AC37FC}" type="presParOf" srcId="{0F4D578B-BBC8-40CA-915E-591BEEF62275}" destId="{E71EF101-C4B8-4131-AD9E-DFFCD8B615BF}" srcOrd="8" destOrd="0" presId="urn:microsoft.com/office/officeart/2018/2/layout/IconCircleList"/>
    <dgm:cxn modelId="{3EBABE0B-71D3-4514-9AE5-D45288F011C1}" type="presParOf" srcId="{E71EF101-C4B8-4131-AD9E-DFFCD8B615BF}" destId="{41862476-A792-4A25-8B5C-08FB60297543}" srcOrd="0" destOrd="0" presId="urn:microsoft.com/office/officeart/2018/2/layout/IconCircleList"/>
    <dgm:cxn modelId="{E548B90F-5819-4490-B24D-6C03DF54777B}" type="presParOf" srcId="{E71EF101-C4B8-4131-AD9E-DFFCD8B615BF}" destId="{5E4052D9-E169-4E88-91C6-33C24DA798B6}" srcOrd="1" destOrd="0" presId="urn:microsoft.com/office/officeart/2018/2/layout/IconCircleList"/>
    <dgm:cxn modelId="{1BCD8F54-E2F6-4B26-AF02-93F4A8BCF378}" type="presParOf" srcId="{E71EF101-C4B8-4131-AD9E-DFFCD8B615BF}" destId="{F31995CE-66C7-4408-99D8-9EE7025C55D5}" srcOrd="2" destOrd="0" presId="urn:microsoft.com/office/officeart/2018/2/layout/IconCircleList"/>
    <dgm:cxn modelId="{6F45D3B9-6C01-44A2-BABC-3BFA504C334F}" type="presParOf" srcId="{E71EF101-C4B8-4131-AD9E-DFFCD8B615BF}" destId="{6691EA0A-6AFA-4A0D-9696-6840147AE5A1}" srcOrd="3" destOrd="0" presId="urn:microsoft.com/office/officeart/2018/2/layout/IconCircleList"/>
    <dgm:cxn modelId="{77D049C3-30FA-4344-A85D-14DB8B314D07}" type="presParOf" srcId="{0F4D578B-BBC8-40CA-915E-591BEEF62275}" destId="{60797467-F136-47C0-B0A5-E5D62FE68FB1}" srcOrd="9" destOrd="0" presId="urn:microsoft.com/office/officeart/2018/2/layout/IconCircleList"/>
    <dgm:cxn modelId="{86AD0EDD-A2FF-4F1B-A567-ACB285958F47}" type="presParOf" srcId="{0F4D578B-BBC8-40CA-915E-591BEEF62275}" destId="{B898FC20-504C-4D05-80B8-BA37B6393922}" srcOrd="10" destOrd="0" presId="urn:microsoft.com/office/officeart/2018/2/layout/IconCircleList"/>
    <dgm:cxn modelId="{9329EE4E-A813-4C23-9864-1535287BD947}" type="presParOf" srcId="{B898FC20-504C-4D05-80B8-BA37B6393922}" destId="{762A9A21-28F9-4BDC-8844-28582D5A6371}" srcOrd="0" destOrd="0" presId="urn:microsoft.com/office/officeart/2018/2/layout/IconCircleList"/>
    <dgm:cxn modelId="{E759DE77-CFAB-4BB3-94E7-16ECD61CBE43}" type="presParOf" srcId="{B898FC20-504C-4D05-80B8-BA37B6393922}" destId="{E7DF8253-916C-4375-8E80-D3554E890B48}" srcOrd="1" destOrd="0" presId="urn:microsoft.com/office/officeart/2018/2/layout/IconCircleList"/>
    <dgm:cxn modelId="{6A79BEC2-16BE-4B34-A15C-7D51D5B25EEA}" type="presParOf" srcId="{B898FC20-504C-4D05-80B8-BA37B6393922}" destId="{4B8A78AB-BB4F-428B-AA7E-DC535ADFEBB1}" srcOrd="2" destOrd="0" presId="urn:microsoft.com/office/officeart/2018/2/layout/IconCircleList"/>
    <dgm:cxn modelId="{3D97F74E-9954-43F9-8608-58D693F6874C}" type="presParOf" srcId="{B898FC20-504C-4D05-80B8-BA37B6393922}" destId="{EE9CA227-4439-43BF-8387-AA25B3AC8C81}" srcOrd="3" destOrd="0" presId="urn:microsoft.com/office/officeart/2018/2/layout/IconCircleList"/>
    <dgm:cxn modelId="{21F2CE58-D3B8-46E8-8A49-81723DDD6846}" type="presParOf" srcId="{0F4D578B-BBC8-40CA-915E-591BEEF62275}" destId="{E816E760-812F-41A5-8A4E-BA8E1DFECC38}" srcOrd="11" destOrd="0" presId="urn:microsoft.com/office/officeart/2018/2/layout/IconCircleList"/>
    <dgm:cxn modelId="{C9792B74-1AA6-4BDD-AD43-826701F8F167}" type="presParOf" srcId="{0F4D578B-BBC8-40CA-915E-591BEEF62275}" destId="{ED6DE483-FAE4-426C-A975-CECC2B71C61B}" srcOrd="12" destOrd="0" presId="urn:microsoft.com/office/officeart/2018/2/layout/IconCircleList"/>
    <dgm:cxn modelId="{17D04148-A0BC-41EA-8D8F-C7B1093E85E9}" type="presParOf" srcId="{ED6DE483-FAE4-426C-A975-CECC2B71C61B}" destId="{35307293-FA6A-487A-B5AE-F0AB83AA58B0}" srcOrd="0" destOrd="0" presId="urn:microsoft.com/office/officeart/2018/2/layout/IconCircleList"/>
    <dgm:cxn modelId="{51D46D0B-BCF7-445C-89DC-2DD5F35BFA1D}" type="presParOf" srcId="{ED6DE483-FAE4-426C-A975-CECC2B71C61B}" destId="{8F6FBBCD-D517-4A01-BB56-3B07B2AC7E8B}" srcOrd="1" destOrd="0" presId="urn:microsoft.com/office/officeart/2018/2/layout/IconCircleList"/>
    <dgm:cxn modelId="{B784742E-4F1D-4228-8AD0-A610EDBE34F9}" type="presParOf" srcId="{ED6DE483-FAE4-426C-A975-CECC2B71C61B}" destId="{6F6A9225-6220-4DE1-9B8A-98D033EE24BF}" srcOrd="2" destOrd="0" presId="urn:microsoft.com/office/officeart/2018/2/layout/IconCircleList"/>
    <dgm:cxn modelId="{F1F8C5A6-4092-448C-A94D-ECE800A8306C}" type="presParOf" srcId="{ED6DE483-FAE4-426C-A975-CECC2B71C61B}" destId="{9FD49394-4ABC-4129-AB33-90F44FAFAB4D}" srcOrd="3" destOrd="0" presId="urn:microsoft.com/office/officeart/2018/2/layout/IconCircleList"/>
    <dgm:cxn modelId="{78BD85EF-E3BE-4788-A0CB-FA7197B3D78C}" type="presParOf" srcId="{0F4D578B-BBC8-40CA-915E-591BEEF62275}" destId="{741F384D-BD7E-4F1E-9BF8-1C57EEE03FC9}" srcOrd="13" destOrd="0" presId="urn:microsoft.com/office/officeart/2018/2/layout/IconCircleList"/>
    <dgm:cxn modelId="{47B6AF50-299C-46AE-A321-43697235AA86}" type="presParOf" srcId="{0F4D578B-BBC8-40CA-915E-591BEEF62275}" destId="{27D20185-B145-4998-A014-64EEF037B999}" srcOrd="14" destOrd="0" presId="urn:microsoft.com/office/officeart/2018/2/layout/IconCircleList"/>
    <dgm:cxn modelId="{D872FA96-27B4-4AC3-9C09-5CDAB88C6937}" type="presParOf" srcId="{27D20185-B145-4998-A014-64EEF037B999}" destId="{4C7816AA-2D31-470C-9806-135B65E46A75}" srcOrd="0" destOrd="0" presId="urn:microsoft.com/office/officeart/2018/2/layout/IconCircleList"/>
    <dgm:cxn modelId="{30F1F1E9-0C51-42AA-B9B0-C277E91CEDF5}" type="presParOf" srcId="{27D20185-B145-4998-A014-64EEF037B999}" destId="{57424D9C-915C-4174-93A2-90A015C6E55A}" srcOrd="1" destOrd="0" presId="urn:microsoft.com/office/officeart/2018/2/layout/IconCircleList"/>
    <dgm:cxn modelId="{201E9BE5-179D-4C16-A4E1-F777750FB733}" type="presParOf" srcId="{27D20185-B145-4998-A014-64EEF037B999}" destId="{4E3E9EA6-7FCC-4253-8CB6-383FD853D5EC}" srcOrd="2" destOrd="0" presId="urn:microsoft.com/office/officeart/2018/2/layout/IconCircleList"/>
    <dgm:cxn modelId="{5E1881EC-23D9-42E5-A90F-F7099FC899AE}" type="presParOf" srcId="{27D20185-B145-4998-A014-64EEF037B999}" destId="{60F19A48-F37F-4D86-8155-2CFD453AC4E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A231AF9-17E5-4B69-BED8-F3CA93C2944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A31231D-9B6D-43C7-B762-23349087CDBF}">
      <dgm:prSet/>
      <dgm:spPr/>
      <dgm:t>
        <a:bodyPr/>
        <a:lstStyle/>
        <a:p>
          <a:pPr>
            <a:defRPr cap="all"/>
          </a:pPr>
          <a:r>
            <a:rPr lang="en-US" dirty="0" err="1"/>
            <a:t>網上翻譯工具</a:t>
          </a:r>
          <a:endParaRPr lang="en-US" dirty="0"/>
        </a:p>
      </dgm:t>
    </dgm:pt>
    <dgm:pt modelId="{8833CDD4-6F46-4B07-9F3F-3FE62CF5BB5F}" type="parTrans" cxnId="{CD1B5EFC-8AAD-4F0B-8B16-265533D7A39F}">
      <dgm:prSet/>
      <dgm:spPr/>
      <dgm:t>
        <a:bodyPr/>
        <a:lstStyle/>
        <a:p>
          <a:endParaRPr lang="en-US"/>
        </a:p>
      </dgm:t>
    </dgm:pt>
    <dgm:pt modelId="{E23336EB-5E46-4A75-A29B-85D1C8B7A628}" type="sibTrans" cxnId="{CD1B5EFC-8AAD-4F0B-8B16-265533D7A39F}">
      <dgm:prSet/>
      <dgm:spPr/>
      <dgm:t>
        <a:bodyPr/>
        <a:lstStyle/>
        <a:p>
          <a:endParaRPr lang="en-US"/>
        </a:p>
      </dgm:t>
    </dgm:pt>
    <dgm:pt modelId="{677DEFDA-CDB3-4188-AC25-A3E1B569EC54}">
      <dgm:prSet/>
      <dgm:spPr/>
      <dgm:t>
        <a:bodyPr/>
        <a:lstStyle/>
        <a:p>
          <a:pPr>
            <a:defRPr cap="all"/>
          </a:pPr>
          <a:r>
            <a:rPr lang="en-US" dirty="0" err="1"/>
            <a:t>翻譯應用程式</a:t>
          </a:r>
          <a:endParaRPr lang="en-US" dirty="0"/>
        </a:p>
      </dgm:t>
    </dgm:pt>
    <dgm:pt modelId="{4869C511-1237-4BC6-A33C-97A2292AA690}" type="parTrans" cxnId="{CFC05E20-4D6A-4F10-8E9B-C567B18D8023}">
      <dgm:prSet/>
      <dgm:spPr/>
      <dgm:t>
        <a:bodyPr/>
        <a:lstStyle/>
        <a:p>
          <a:endParaRPr lang="en-US"/>
        </a:p>
      </dgm:t>
    </dgm:pt>
    <dgm:pt modelId="{33AB9C8D-9B2C-4BE9-864C-3BFF2AD911B2}" type="sibTrans" cxnId="{CFC05E20-4D6A-4F10-8E9B-C567B18D8023}">
      <dgm:prSet/>
      <dgm:spPr/>
      <dgm:t>
        <a:bodyPr/>
        <a:lstStyle/>
        <a:p>
          <a:endParaRPr lang="en-US"/>
        </a:p>
      </dgm:t>
    </dgm:pt>
    <dgm:pt modelId="{A7BC3F24-8CE6-41C8-AEF0-84544C82DAEB}" type="pres">
      <dgm:prSet presAssocID="{4A231AF9-17E5-4B69-BED8-F3CA93C2944D}" presName="root" presStyleCnt="0">
        <dgm:presLayoutVars>
          <dgm:dir/>
          <dgm:resizeHandles val="exact"/>
        </dgm:presLayoutVars>
      </dgm:prSet>
      <dgm:spPr/>
    </dgm:pt>
    <dgm:pt modelId="{3E4C3C06-11BB-402A-A93C-B3CBACD3E280}" type="pres">
      <dgm:prSet presAssocID="{6A31231D-9B6D-43C7-B762-23349087CDBF}" presName="compNode" presStyleCnt="0"/>
      <dgm:spPr/>
    </dgm:pt>
    <dgm:pt modelId="{A0072593-D8EA-4420-B3A6-2E7C526BA306}" type="pres">
      <dgm:prSet presAssocID="{6A31231D-9B6D-43C7-B762-23349087CDBF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89B9AC21-1A79-4586-B781-E75FE366BC55}" type="pres">
      <dgm:prSet presAssocID="{6A31231D-9B6D-43C7-B762-23349087CDB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F296C310-3CF7-4016-8AA5-275D71EC32C5}" type="pres">
      <dgm:prSet presAssocID="{6A31231D-9B6D-43C7-B762-23349087CDBF}" presName="spaceRect" presStyleCnt="0"/>
      <dgm:spPr/>
    </dgm:pt>
    <dgm:pt modelId="{2BE5E169-7954-4C8B-9408-6AE647A2A49F}" type="pres">
      <dgm:prSet presAssocID="{6A31231D-9B6D-43C7-B762-23349087CDBF}" presName="textRect" presStyleLbl="revTx" presStyleIdx="0" presStyleCnt="2">
        <dgm:presLayoutVars>
          <dgm:chMax val="1"/>
          <dgm:chPref val="1"/>
        </dgm:presLayoutVars>
      </dgm:prSet>
      <dgm:spPr/>
    </dgm:pt>
    <dgm:pt modelId="{BEF4B823-0512-4520-BB09-4D72F58522FD}" type="pres">
      <dgm:prSet presAssocID="{E23336EB-5E46-4A75-A29B-85D1C8B7A628}" presName="sibTrans" presStyleCnt="0"/>
      <dgm:spPr/>
    </dgm:pt>
    <dgm:pt modelId="{20937D9D-AB92-4BCF-A1ED-F6160D4C9954}" type="pres">
      <dgm:prSet presAssocID="{677DEFDA-CDB3-4188-AC25-A3E1B569EC54}" presName="compNode" presStyleCnt="0"/>
      <dgm:spPr/>
    </dgm:pt>
    <dgm:pt modelId="{4282293C-FB01-4569-8BE7-38C058726AD0}" type="pres">
      <dgm:prSet presAssocID="{677DEFDA-CDB3-4188-AC25-A3E1B569EC54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5DCDB753-2CE8-429A-BDE9-CEF96C073574}" type="pres">
      <dgm:prSet presAssocID="{677DEFDA-CDB3-4188-AC25-A3E1B569EC5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9DA2250-DE53-4A8A-80F5-87A4FD47F874}" type="pres">
      <dgm:prSet presAssocID="{677DEFDA-CDB3-4188-AC25-A3E1B569EC54}" presName="spaceRect" presStyleCnt="0"/>
      <dgm:spPr/>
    </dgm:pt>
    <dgm:pt modelId="{6457425D-BF0F-4F7E-9D73-B15CA68BE496}" type="pres">
      <dgm:prSet presAssocID="{677DEFDA-CDB3-4188-AC25-A3E1B569EC5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FC05E20-4D6A-4F10-8E9B-C567B18D8023}" srcId="{4A231AF9-17E5-4B69-BED8-F3CA93C2944D}" destId="{677DEFDA-CDB3-4188-AC25-A3E1B569EC54}" srcOrd="1" destOrd="0" parTransId="{4869C511-1237-4BC6-A33C-97A2292AA690}" sibTransId="{33AB9C8D-9B2C-4BE9-864C-3BFF2AD911B2}"/>
    <dgm:cxn modelId="{BF00243A-B6B7-4735-8700-9FDE5A7462DF}" type="presOf" srcId="{677DEFDA-CDB3-4188-AC25-A3E1B569EC54}" destId="{6457425D-BF0F-4F7E-9D73-B15CA68BE496}" srcOrd="0" destOrd="0" presId="urn:microsoft.com/office/officeart/2018/5/layout/IconLeafLabelList"/>
    <dgm:cxn modelId="{3FB479B2-3DFF-4081-8547-BBE52B2899D1}" type="presOf" srcId="{4A231AF9-17E5-4B69-BED8-F3CA93C2944D}" destId="{A7BC3F24-8CE6-41C8-AEF0-84544C82DAEB}" srcOrd="0" destOrd="0" presId="urn:microsoft.com/office/officeart/2018/5/layout/IconLeafLabelList"/>
    <dgm:cxn modelId="{EDB536B9-8195-412E-B382-D38B858B8C98}" type="presOf" srcId="{6A31231D-9B6D-43C7-B762-23349087CDBF}" destId="{2BE5E169-7954-4C8B-9408-6AE647A2A49F}" srcOrd="0" destOrd="0" presId="urn:microsoft.com/office/officeart/2018/5/layout/IconLeafLabelList"/>
    <dgm:cxn modelId="{CD1B5EFC-8AAD-4F0B-8B16-265533D7A39F}" srcId="{4A231AF9-17E5-4B69-BED8-F3CA93C2944D}" destId="{6A31231D-9B6D-43C7-B762-23349087CDBF}" srcOrd="0" destOrd="0" parTransId="{8833CDD4-6F46-4B07-9F3F-3FE62CF5BB5F}" sibTransId="{E23336EB-5E46-4A75-A29B-85D1C8B7A628}"/>
    <dgm:cxn modelId="{A95B9402-70A9-4DDA-840A-EE2293BF6FC2}" type="presParOf" srcId="{A7BC3F24-8CE6-41C8-AEF0-84544C82DAEB}" destId="{3E4C3C06-11BB-402A-A93C-B3CBACD3E280}" srcOrd="0" destOrd="0" presId="urn:microsoft.com/office/officeart/2018/5/layout/IconLeafLabelList"/>
    <dgm:cxn modelId="{09D64EB2-E9E2-4E93-94D4-EE7DD1BA3B1C}" type="presParOf" srcId="{3E4C3C06-11BB-402A-A93C-B3CBACD3E280}" destId="{A0072593-D8EA-4420-B3A6-2E7C526BA306}" srcOrd="0" destOrd="0" presId="urn:microsoft.com/office/officeart/2018/5/layout/IconLeafLabelList"/>
    <dgm:cxn modelId="{4310FA30-56C6-441A-A0A2-3A8EDD2505D2}" type="presParOf" srcId="{3E4C3C06-11BB-402A-A93C-B3CBACD3E280}" destId="{89B9AC21-1A79-4586-B781-E75FE366BC55}" srcOrd="1" destOrd="0" presId="urn:microsoft.com/office/officeart/2018/5/layout/IconLeafLabelList"/>
    <dgm:cxn modelId="{D8FC6AC8-A6CE-48EE-BE57-BFE6094D54E6}" type="presParOf" srcId="{3E4C3C06-11BB-402A-A93C-B3CBACD3E280}" destId="{F296C310-3CF7-4016-8AA5-275D71EC32C5}" srcOrd="2" destOrd="0" presId="urn:microsoft.com/office/officeart/2018/5/layout/IconLeafLabelList"/>
    <dgm:cxn modelId="{EAB53CE4-768B-4E4D-9FB9-62E2C4974618}" type="presParOf" srcId="{3E4C3C06-11BB-402A-A93C-B3CBACD3E280}" destId="{2BE5E169-7954-4C8B-9408-6AE647A2A49F}" srcOrd="3" destOrd="0" presId="urn:microsoft.com/office/officeart/2018/5/layout/IconLeafLabelList"/>
    <dgm:cxn modelId="{D6BD1480-F2C6-443E-B9F4-61AAD842CF8A}" type="presParOf" srcId="{A7BC3F24-8CE6-41C8-AEF0-84544C82DAEB}" destId="{BEF4B823-0512-4520-BB09-4D72F58522FD}" srcOrd="1" destOrd="0" presId="urn:microsoft.com/office/officeart/2018/5/layout/IconLeafLabelList"/>
    <dgm:cxn modelId="{93E744EA-52AD-487A-B43C-3EA5FC2C3B6C}" type="presParOf" srcId="{A7BC3F24-8CE6-41C8-AEF0-84544C82DAEB}" destId="{20937D9D-AB92-4BCF-A1ED-F6160D4C9954}" srcOrd="2" destOrd="0" presId="urn:microsoft.com/office/officeart/2018/5/layout/IconLeafLabelList"/>
    <dgm:cxn modelId="{4914F54B-E931-4054-B5EF-E1A9D145B2E1}" type="presParOf" srcId="{20937D9D-AB92-4BCF-A1ED-F6160D4C9954}" destId="{4282293C-FB01-4569-8BE7-38C058726AD0}" srcOrd="0" destOrd="0" presId="urn:microsoft.com/office/officeart/2018/5/layout/IconLeafLabelList"/>
    <dgm:cxn modelId="{36FC316D-9CC9-4927-A92C-8E2A4E4BE6B2}" type="presParOf" srcId="{20937D9D-AB92-4BCF-A1ED-F6160D4C9954}" destId="{5DCDB753-2CE8-429A-BDE9-CEF96C073574}" srcOrd="1" destOrd="0" presId="urn:microsoft.com/office/officeart/2018/5/layout/IconLeafLabelList"/>
    <dgm:cxn modelId="{078CAD1C-0647-4C49-9CE3-3CA204BE71B2}" type="presParOf" srcId="{20937D9D-AB92-4BCF-A1ED-F6160D4C9954}" destId="{79DA2250-DE53-4A8A-80F5-87A4FD47F874}" srcOrd="2" destOrd="0" presId="urn:microsoft.com/office/officeart/2018/5/layout/IconLeafLabelList"/>
    <dgm:cxn modelId="{3B704EF1-A9E8-4D9C-AF7E-EEF2F7B5CB05}" type="presParOf" srcId="{20937D9D-AB92-4BCF-A1ED-F6160D4C9954}" destId="{6457425D-BF0F-4F7E-9D73-B15CA68BE49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F587219-9FB2-4FC0-A196-0A87BEFC238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635543A-40D5-4320-8556-473C3E954F36}">
      <dgm:prSet/>
      <dgm:spPr/>
      <dgm:t>
        <a:bodyPr/>
        <a:lstStyle/>
        <a:p>
          <a:r>
            <a:rPr lang="en-US" altLang="zh-TW" dirty="0"/>
            <a:t>1.</a:t>
          </a:r>
          <a:r>
            <a:rPr lang="zh-TW" altLang="en-US" dirty="0"/>
            <a:t> </a:t>
          </a:r>
          <a:r>
            <a:rPr lang="en-US" dirty="0" err="1"/>
            <a:t>參考不同翻譯結果</a:t>
          </a:r>
          <a:endParaRPr lang="en-US" dirty="0"/>
        </a:p>
      </dgm:t>
    </dgm:pt>
    <dgm:pt modelId="{EDBB9F59-5DDB-4EE3-8CA8-BD29B8040B42}" type="parTrans" cxnId="{67C23335-1F50-479C-BDDB-D4420C358F45}">
      <dgm:prSet/>
      <dgm:spPr/>
      <dgm:t>
        <a:bodyPr/>
        <a:lstStyle/>
        <a:p>
          <a:endParaRPr lang="en-US"/>
        </a:p>
      </dgm:t>
    </dgm:pt>
    <dgm:pt modelId="{0D1D8082-ADEB-4FDB-9F3D-6CC09C5FE9CB}" type="sibTrans" cxnId="{67C23335-1F50-479C-BDDB-D4420C358F45}">
      <dgm:prSet/>
      <dgm:spPr/>
      <dgm:t>
        <a:bodyPr/>
        <a:lstStyle/>
        <a:p>
          <a:endParaRPr lang="en-US"/>
        </a:p>
      </dgm:t>
    </dgm:pt>
    <dgm:pt modelId="{6C898B50-33A2-4860-9254-B0DC8A07BA6E}">
      <dgm:prSet/>
      <dgm:spPr/>
      <dgm:t>
        <a:bodyPr/>
        <a:lstStyle/>
        <a:p>
          <a:r>
            <a:rPr lang="en-US" altLang="zh-TW" dirty="0"/>
            <a:t>2.</a:t>
          </a:r>
          <a:r>
            <a:rPr lang="zh-TW" altLang="en-US" dirty="0"/>
            <a:t> </a:t>
          </a:r>
          <a:r>
            <a:rPr lang="en-HK" dirty="0" err="1"/>
            <a:t>設置翻譯系統</a:t>
          </a:r>
          <a:endParaRPr lang="en-US" dirty="0"/>
        </a:p>
      </dgm:t>
    </dgm:pt>
    <dgm:pt modelId="{470CBA35-7A35-4255-B979-62A3C7FAEAFF}" type="parTrans" cxnId="{CA7B7C58-0702-4BB2-ADD2-6592A4BC44FD}">
      <dgm:prSet/>
      <dgm:spPr/>
      <dgm:t>
        <a:bodyPr/>
        <a:lstStyle/>
        <a:p>
          <a:endParaRPr lang="en-US"/>
        </a:p>
      </dgm:t>
    </dgm:pt>
    <dgm:pt modelId="{06158F5C-EFC1-4E40-A343-B8DFFDD013D0}" type="sibTrans" cxnId="{CA7B7C58-0702-4BB2-ADD2-6592A4BC44FD}">
      <dgm:prSet/>
      <dgm:spPr/>
      <dgm:t>
        <a:bodyPr/>
        <a:lstStyle/>
        <a:p>
          <a:endParaRPr lang="en-US"/>
        </a:p>
      </dgm:t>
    </dgm:pt>
    <dgm:pt modelId="{D352D69F-10C4-47D2-9923-DD1B1993A9CD}">
      <dgm:prSet/>
      <dgm:spPr/>
      <dgm:t>
        <a:bodyPr/>
        <a:lstStyle/>
        <a:p>
          <a:r>
            <a:rPr lang="en-US" altLang="zh-TW" dirty="0"/>
            <a:t>3.</a:t>
          </a:r>
          <a:r>
            <a:rPr lang="zh-TW" altLang="en-US" dirty="0"/>
            <a:t> 運用</a:t>
          </a:r>
          <a:r>
            <a:rPr lang="en-US" dirty="0" err="1"/>
            <a:t>專門領域工具</a:t>
          </a:r>
          <a:endParaRPr lang="en-US" dirty="0"/>
        </a:p>
      </dgm:t>
    </dgm:pt>
    <dgm:pt modelId="{2543449E-1ECB-4F5D-86A4-DFA2F6C0540B}" type="parTrans" cxnId="{DF1F6ECA-FD31-4AE1-813F-E6EC300500AB}">
      <dgm:prSet/>
      <dgm:spPr/>
      <dgm:t>
        <a:bodyPr/>
        <a:lstStyle/>
        <a:p>
          <a:endParaRPr lang="en-US"/>
        </a:p>
      </dgm:t>
    </dgm:pt>
    <dgm:pt modelId="{A56AB06A-9581-490D-97C0-E4D13B891D18}" type="sibTrans" cxnId="{DF1F6ECA-FD31-4AE1-813F-E6EC300500AB}">
      <dgm:prSet/>
      <dgm:spPr/>
      <dgm:t>
        <a:bodyPr/>
        <a:lstStyle/>
        <a:p>
          <a:endParaRPr lang="en-US"/>
        </a:p>
      </dgm:t>
    </dgm:pt>
    <dgm:pt modelId="{F77B2CF8-0B4D-4C0A-A776-F355C7BA7D67}">
      <dgm:prSet/>
      <dgm:spPr/>
      <dgm:t>
        <a:bodyPr/>
        <a:lstStyle/>
        <a:p>
          <a:r>
            <a:rPr lang="en-US" altLang="zh-TW" dirty="0"/>
            <a:t>4.</a:t>
          </a:r>
          <a:r>
            <a:rPr lang="zh-TW" altLang="en-US" dirty="0"/>
            <a:t> </a:t>
          </a:r>
          <a:r>
            <a:rPr lang="en-US" dirty="0" err="1"/>
            <a:t>掌握編輯技巧</a:t>
          </a:r>
          <a:endParaRPr lang="en-US" dirty="0"/>
        </a:p>
      </dgm:t>
    </dgm:pt>
    <dgm:pt modelId="{448F8C27-C71F-4C8C-85E5-A01AF2B18D4A}" type="parTrans" cxnId="{F21E20BF-FB62-450C-BACF-DF7817872940}">
      <dgm:prSet/>
      <dgm:spPr/>
      <dgm:t>
        <a:bodyPr/>
        <a:lstStyle/>
        <a:p>
          <a:endParaRPr lang="en-US"/>
        </a:p>
      </dgm:t>
    </dgm:pt>
    <dgm:pt modelId="{77590E47-E9F0-4568-9D07-2B093C019640}" type="sibTrans" cxnId="{F21E20BF-FB62-450C-BACF-DF7817872940}">
      <dgm:prSet/>
      <dgm:spPr/>
      <dgm:t>
        <a:bodyPr/>
        <a:lstStyle/>
        <a:p>
          <a:endParaRPr lang="en-US"/>
        </a:p>
      </dgm:t>
    </dgm:pt>
    <dgm:pt modelId="{610923CF-5F31-194E-9101-930BEA7626E2}" type="pres">
      <dgm:prSet presAssocID="{6F587219-9FB2-4FC0-A196-0A87BEFC2380}" presName="vert0" presStyleCnt="0">
        <dgm:presLayoutVars>
          <dgm:dir/>
          <dgm:animOne val="branch"/>
          <dgm:animLvl val="lvl"/>
        </dgm:presLayoutVars>
      </dgm:prSet>
      <dgm:spPr/>
    </dgm:pt>
    <dgm:pt modelId="{1C729AD4-4911-E748-87F5-6B975EA75B63}" type="pres">
      <dgm:prSet presAssocID="{0635543A-40D5-4320-8556-473C3E954F36}" presName="thickLine" presStyleLbl="alignNode1" presStyleIdx="0" presStyleCnt="4"/>
      <dgm:spPr/>
    </dgm:pt>
    <dgm:pt modelId="{5014E6F3-1291-454B-B8E1-643A137C65A2}" type="pres">
      <dgm:prSet presAssocID="{0635543A-40D5-4320-8556-473C3E954F36}" presName="horz1" presStyleCnt="0"/>
      <dgm:spPr/>
    </dgm:pt>
    <dgm:pt modelId="{3394CC66-7940-3649-A834-63916C55B741}" type="pres">
      <dgm:prSet presAssocID="{0635543A-40D5-4320-8556-473C3E954F36}" presName="tx1" presStyleLbl="revTx" presStyleIdx="0" presStyleCnt="4"/>
      <dgm:spPr/>
    </dgm:pt>
    <dgm:pt modelId="{142CF520-D25E-8C45-8549-F5605298C09E}" type="pres">
      <dgm:prSet presAssocID="{0635543A-40D5-4320-8556-473C3E954F36}" presName="vert1" presStyleCnt="0"/>
      <dgm:spPr/>
    </dgm:pt>
    <dgm:pt modelId="{9128ECA6-0C6E-1244-B212-6DEDE298F335}" type="pres">
      <dgm:prSet presAssocID="{6C898B50-33A2-4860-9254-B0DC8A07BA6E}" presName="thickLine" presStyleLbl="alignNode1" presStyleIdx="1" presStyleCnt="4"/>
      <dgm:spPr/>
    </dgm:pt>
    <dgm:pt modelId="{B336DC51-4F32-D343-BB15-D2355BF260F1}" type="pres">
      <dgm:prSet presAssocID="{6C898B50-33A2-4860-9254-B0DC8A07BA6E}" presName="horz1" presStyleCnt="0"/>
      <dgm:spPr/>
    </dgm:pt>
    <dgm:pt modelId="{3F822F0F-97BC-DC4E-8D72-83C380AE6130}" type="pres">
      <dgm:prSet presAssocID="{6C898B50-33A2-4860-9254-B0DC8A07BA6E}" presName="tx1" presStyleLbl="revTx" presStyleIdx="1" presStyleCnt="4"/>
      <dgm:spPr/>
    </dgm:pt>
    <dgm:pt modelId="{B362CBF8-EBE0-8145-A981-4A65282F5814}" type="pres">
      <dgm:prSet presAssocID="{6C898B50-33A2-4860-9254-B0DC8A07BA6E}" presName="vert1" presStyleCnt="0"/>
      <dgm:spPr/>
    </dgm:pt>
    <dgm:pt modelId="{8098A80D-1009-D649-B8D1-C084C03D039B}" type="pres">
      <dgm:prSet presAssocID="{D352D69F-10C4-47D2-9923-DD1B1993A9CD}" presName="thickLine" presStyleLbl="alignNode1" presStyleIdx="2" presStyleCnt="4"/>
      <dgm:spPr/>
    </dgm:pt>
    <dgm:pt modelId="{C2616687-9EAE-5D42-999B-54213C934820}" type="pres">
      <dgm:prSet presAssocID="{D352D69F-10C4-47D2-9923-DD1B1993A9CD}" presName="horz1" presStyleCnt="0"/>
      <dgm:spPr/>
    </dgm:pt>
    <dgm:pt modelId="{E8CC355A-0AAE-8847-8EBA-51F14A469015}" type="pres">
      <dgm:prSet presAssocID="{D352D69F-10C4-47D2-9923-DD1B1993A9CD}" presName="tx1" presStyleLbl="revTx" presStyleIdx="2" presStyleCnt="4"/>
      <dgm:spPr/>
    </dgm:pt>
    <dgm:pt modelId="{BEC3A55F-2664-BC4C-9467-24CCB5DD1A1F}" type="pres">
      <dgm:prSet presAssocID="{D352D69F-10C4-47D2-9923-DD1B1993A9CD}" presName="vert1" presStyleCnt="0"/>
      <dgm:spPr/>
    </dgm:pt>
    <dgm:pt modelId="{E73EEAC2-C43E-214A-B940-2BE0557060FC}" type="pres">
      <dgm:prSet presAssocID="{F77B2CF8-0B4D-4C0A-A776-F355C7BA7D67}" presName="thickLine" presStyleLbl="alignNode1" presStyleIdx="3" presStyleCnt="4"/>
      <dgm:spPr/>
    </dgm:pt>
    <dgm:pt modelId="{B9D25836-DE27-DD42-BA90-2EDB4261EE61}" type="pres">
      <dgm:prSet presAssocID="{F77B2CF8-0B4D-4C0A-A776-F355C7BA7D67}" presName="horz1" presStyleCnt="0"/>
      <dgm:spPr/>
    </dgm:pt>
    <dgm:pt modelId="{79FA5AC3-7612-6247-8DFA-02231C1F8988}" type="pres">
      <dgm:prSet presAssocID="{F77B2CF8-0B4D-4C0A-A776-F355C7BA7D67}" presName="tx1" presStyleLbl="revTx" presStyleIdx="3" presStyleCnt="4"/>
      <dgm:spPr/>
    </dgm:pt>
    <dgm:pt modelId="{B3F0B625-1269-F549-B21E-E9AF03163384}" type="pres">
      <dgm:prSet presAssocID="{F77B2CF8-0B4D-4C0A-A776-F355C7BA7D67}" presName="vert1" presStyleCnt="0"/>
      <dgm:spPr/>
    </dgm:pt>
  </dgm:ptLst>
  <dgm:cxnLst>
    <dgm:cxn modelId="{9411AD17-7834-2E4D-9524-6C242CEDFF2B}" type="presOf" srcId="{0635543A-40D5-4320-8556-473C3E954F36}" destId="{3394CC66-7940-3649-A834-63916C55B741}" srcOrd="0" destOrd="0" presId="urn:microsoft.com/office/officeart/2008/layout/LinedList"/>
    <dgm:cxn modelId="{417C5F2C-38E5-C741-9A7B-1D3465BBFFEF}" type="presOf" srcId="{6F587219-9FB2-4FC0-A196-0A87BEFC2380}" destId="{610923CF-5F31-194E-9101-930BEA7626E2}" srcOrd="0" destOrd="0" presId="urn:microsoft.com/office/officeart/2008/layout/LinedList"/>
    <dgm:cxn modelId="{67C23335-1F50-479C-BDDB-D4420C358F45}" srcId="{6F587219-9FB2-4FC0-A196-0A87BEFC2380}" destId="{0635543A-40D5-4320-8556-473C3E954F36}" srcOrd="0" destOrd="0" parTransId="{EDBB9F59-5DDB-4EE3-8CA8-BD29B8040B42}" sibTransId="{0D1D8082-ADEB-4FDB-9F3D-6CC09C5FE9CB}"/>
    <dgm:cxn modelId="{CA7B7C58-0702-4BB2-ADD2-6592A4BC44FD}" srcId="{6F587219-9FB2-4FC0-A196-0A87BEFC2380}" destId="{6C898B50-33A2-4860-9254-B0DC8A07BA6E}" srcOrd="1" destOrd="0" parTransId="{470CBA35-7A35-4255-B979-62A3C7FAEAFF}" sibTransId="{06158F5C-EFC1-4E40-A343-B8DFFDD013D0}"/>
    <dgm:cxn modelId="{130A375D-FD2A-7A44-8EC3-3B5C3E646FC1}" type="presOf" srcId="{F77B2CF8-0B4D-4C0A-A776-F355C7BA7D67}" destId="{79FA5AC3-7612-6247-8DFA-02231C1F8988}" srcOrd="0" destOrd="0" presId="urn:microsoft.com/office/officeart/2008/layout/LinedList"/>
    <dgm:cxn modelId="{EC3BFCB8-7883-A544-957D-5DFDDF981750}" type="presOf" srcId="{6C898B50-33A2-4860-9254-B0DC8A07BA6E}" destId="{3F822F0F-97BC-DC4E-8D72-83C380AE6130}" srcOrd="0" destOrd="0" presId="urn:microsoft.com/office/officeart/2008/layout/LinedList"/>
    <dgm:cxn modelId="{F21E20BF-FB62-450C-BACF-DF7817872940}" srcId="{6F587219-9FB2-4FC0-A196-0A87BEFC2380}" destId="{F77B2CF8-0B4D-4C0A-A776-F355C7BA7D67}" srcOrd="3" destOrd="0" parTransId="{448F8C27-C71F-4C8C-85E5-A01AF2B18D4A}" sibTransId="{77590E47-E9F0-4568-9D07-2B093C019640}"/>
    <dgm:cxn modelId="{DF1F6ECA-FD31-4AE1-813F-E6EC300500AB}" srcId="{6F587219-9FB2-4FC0-A196-0A87BEFC2380}" destId="{D352D69F-10C4-47D2-9923-DD1B1993A9CD}" srcOrd="2" destOrd="0" parTransId="{2543449E-1ECB-4F5D-86A4-DFA2F6C0540B}" sibTransId="{A56AB06A-9581-490D-97C0-E4D13B891D18}"/>
    <dgm:cxn modelId="{0C2FDCD8-5BA0-2E40-B951-6F218584FB30}" type="presOf" srcId="{D352D69F-10C4-47D2-9923-DD1B1993A9CD}" destId="{E8CC355A-0AAE-8847-8EBA-51F14A469015}" srcOrd="0" destOrd="0" presId="urn:microsoft.com/office/officeart/2008/layout/LinedList"/>
    <dgm:cxn modelId="{0CFEB7E4-21F1-7F43-92C9-970EE2B10369}" type="presParOf" srcId="{610923CF-5F31-194E-9101-930BEA7626E2}" destId="{1C729AD4-4911-E748-87F5-6B975EA75B63}" srcOrd="0" destOrd="0" presId="urn:microsoft.com/office/officeart/2008/layout/LinedList"/>
    <dgm:cxn modelId="{BDFB8F64-82F3-BA42-98C8-1360A457431A}" type="presParOf" srcId="{610923CF-5F31-194E-9101-930BEA7626E2}" destId="{5014E6F3-1291-454B-B8E1-643A137C65A2}" srcOrd="1" destOrd="0" presId="urn:microsoft.com/office/officeart/2008/layout/LinedList"/>
    <dgm:cxn modelId="{55CB40E6-491B-E746-8CFD-7560AAA01381}" type="presParOf" srcId="{5014E6F3-1291-454B-B8E1-643A137C65A2}" destId="{3394CC66-7940-3649-A834-63916C55B741}" srcOrd="0" destOrd="0" presId="urn:microsoft.com/office/officeart/2008/layout/LinedList"/>
    <dgm:cxn modelId="{72C578AA-FB89-DD4A-9A59-DD72911419D4}" type="presParOf" srcId="{5014E6F3-1291-454B-B8E1-643A137C65A2}" destId="{142CF520-D25E-8C45-8549-F5605298C09E}" srcOrd="1" destOrd="0" presId="urn:microsoft.com/office/officeart/2008/layout/LinedList"/>
    <dgm:cxn modelId="{A15ECD2D-DAF6-0A48-B94F-BF0BFA5558E5}" type="presParOf" srcId="{610923CF-5F31-194E-9101-930BEA7626E2}" destId="{9128ECA6-0C6E-1244-B212-6DEDE298F335}" srcOrd="2" destOrd="0" presId="urn:microsoft.com/office/officeart/2008/layout/LinedList"/>
    <dgm:cxn modelId="{DAFFE669-2C02-354F-85FA-FB2562B21F47}" type="presParOf" srcId="{610923CF-5F31-194E-9101-930BEA7626E2}" destId="{B336DC51-4F32-D343-BB15-D2355BF260F1}" srcOrd="3" destOrd="0" presId="urn:microsoft.com/office/officeart/2008/layout/LinedList"/>
    <dgm:cxn modelId="{60B6FBFE-0C63-DF43-A5FD-AB2BA58492E7}" type="presParOf" srcId="{B336DC51-4F32-D343-BB15-D2355BF260F1}" destId="{3F822F0F-97BC-DC4E-8D72-83C380AE6130}" srcOrd="0" destOrd="0" presId="urn:microsoft.com/office/officeart/2008/layout/LinedList"/>
    <dgm:cxn modelId="{7917E037-4A9E-E240-A575-B98490F297D0}" type="presParOf" srcId="{B336DC51-4F32-D343-BB15-D2355BF260F1}" destId="{B362CBF8-EBE0-8145-A981-4A65282F5814}" srcOrd="1" destOrd="0" presId="urn:microsoft.com/office/officeart/2008/layout/LinedList"/>
    <dgm:cxn modelId="{0B258D29-4EE5-7447-8F4D-13B41C7BA609}" type="presParOf" srcId="{610923CF-5F31-194E-9101-930BEA7626E2}" destId="{8098A80D-1009-D649-B8D1-C084C03D039B}" srcOrd="4" destOrd="0" presId="urn:microsoft.com/office/officeart/2008/layout/LinedList"/>
    <dgm:cxn modelId="{1E9F16DA-9F9D-3F43-B51E-FE46E2412044}" type="presParOf" srcId="{610923CF-5F31-194E-9101-930BEA7626E2}" destId="{C2616687-9EAE-5D42-999B-54213C934820}" srcOrd="5" destOrd="0" presId="urn:microsoft.com/office/officeart/2008/layout/LinedList"/>
    <dgm:cxn modelId="{1D44AED6-EBF9-504D-ADCB-05B00CD4C066}" type="presParOf" srcId="{C2616687-9EAE-5D42-999B-54213C934820}" destId="{E8CC355A-0AAE-8847-8EBA-51F14A469015}" srcOrd="0" destOrd="0" presId="urn:microsoft.com/office/officeart/2008/layout/LinedList"/>
    <dgm:cxn modelId="{8B4BB505-526B-3F43-8D87-3D5303F1715D}" type="presParOf" srcId="{C2616687-9EAE-5D42-999B-54213C934820}" destId="{BEC3A55F-2664-BC4C-9467-24CCB5DD1A1F}" srcOrd="1" destOrd="0" presId="urn:microsoft.com/office/officeart/2008/layout/LinedList"/>
    <dgm:cxn modelId="{48FC0145-4E43-FF47-B833-1890CF8F930F}" type="presParOf" srcId="{610923CF-5F31-194E-9101-930BEA7626E2}" destId="{E73EEAC2-C43E-214A-B940-2BE0557060FC}" srcOrd="6" destOrd="0" presId="urn:microsoft.com/office/officeart/2008/layout/LinedList"/>
    <dgm:cxn modelId="{12512C21-321F-234A-A4EB-D1FF2263C09F}" type="presParOf" srcId="{610923CF-5F31-194E-9101-930BEA7626E2}" destId="{B9D25836-DE27-DD42-BA90-2EDB4261EE61}" srcOrd="7" destOrd="0" presId="urn:microsoft.com/office/officeart/2008/layout/LinedList"/>
    <dgm:cxn modelId="{6B695925-B916-754F-B5F6-AFBC3D9D99D4}" type="presParOf" srcId="{B9D25836-DE27-DD42-BA90-2EDB4261EE61}" destId="{79FA5AC3-7612-6247-8DFA-02231C1F8988}" srcOrd="0" destOrd="0" presId="urn:microsoft.com/office/officeart/2008/layout/LinedList"/>
    <dgm:cxn modelId="{8E39EB8B-883B-3843-9944-8FC4E15B4BCA}" type="presParOf" srcId="{B9D25836-DE27-DD42-BA90-2EDB4261EE61}" destId="{B3F0B625-1269-F549-B21E-E9AF0316338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0C395DE-1E22-4668-9D93-D2A146FE691E}" type="doc">
      <dgm:prSet loTypeId="urn:microsoft.com/office/officeart/2005/8/layout/b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DD8ED1-6493-452A-B38E-58094EE281D8}">
      <dgm:prSet/>
      <dgm:spPr/>
      <dgm:t>
        <a:bodyPr/>
        <a:lstStyle/>
        <a:p>
          <a:r>
            <a:rPr lang="en-US" b="1" dirty="0" err="1"/>
            <a:t>譯前編輯</a:t>
          </a:r>
          <a:r>
            <a:rPr lang="zh-TW" altLang="en-US" b="1" dirty="0"/>
            <a:t>：</a:t>
          </a:r>
          <a:r>
            <a:rPr lang="en-US" dirty="0" err="1"/>
            <a:t>在機器翻譯前編輯原文</a:t>
          </a:r>
          <a:endParaRPr lang="en-US" dirty="0"/>
        </a:p>
      </dgm:t>
    </dgm:pt>
    <dgm:pt modelId="{66D1B3F7-0EED-4A41-B06A-D93FB87F8612}" type="parTrans" cxnId="{46893823-04C8-482E-B49F-97B69CCC5CF4}">
      <dgm:prSet/>
      <dgm:spPr/>
      <dgm:t>
        <a:bodyPr/>
        <a:lstStyle/>
        <a:p>
          <a:endParaRPr lang="en-US"/>
        </a:p>
      </dgm:t>
    </dgm:pt>
    <dgm:pt modelId="{F8041884-2A56-407F-B427-71582D290D55}" type="sibTrans" cxnId="{46893823-04C8-482E-B49F-97B69CCC5CF4}">
      <dgm:prSet/>
      <dgm:spPr/>
      <dgm:t>
        <a:bodyPr/>
        <a:lstStyle/>
        <a:p>
          <a:endParaRPr lang="en-US"/>
        </a:p>
      </dgm:t>
    </dgm:pt>
    <dgm:pt modelId="{0E6491F9-6184-4E71-B09C-765ACC673799}">
      <dgm:prSet/>
      <dgm:spPr/>
      <dgm:t>
        <a:bodyPr/>
        <a:lstStyle/>
        <a:p>
          <a:r>
            <a:rPr lang="en-US" b="1" dirty="0" err="1"/>
            <a:t>譯後編輯</a:t>
          </a:r>
          <a:r>
            <a:rPr lang="zh-TW" altLang="en-US" b="1" dirty="0"/>
            <a:t>：</a:t>
          </a:r>
          <a:r>
            <a:rPr lang="zh-TW" altLang="en-US" dirty="0"/>
            <a:t>在機器翻譯後編輯譯文</a:t>
          </a:r>
          <a:endParaRPr lang="en-US" dirty="0"/>
        </a:p>
      </dgm:t>
    </dgm:pt>
    <dgm:pt modelId="{7C2D61E1-9CB3-418C-AB61-7867CA089C59}" type="parTrans" cxnId="{AB035370-D093-4E9F-BD98-AEB2739569CF}">
      <dgm:prSet/>
      <dgm:spPr/>
      <dgm:t>
        <a:bodyPr/>
        <a:lstStyle/>
        <a:p>
          <a:endParaRPr lang="en-US"/>
        </a:p>
      </dgm:t>
    </dgm:pt>
    <dgm:pt modelId="{E1F53709-0FF6-4B6B-B58B-A264672B3BBA}" type="sibTrans" cxnId="{AB035370-D093-4E9F-BD98-AEB2739569CF}">
      <dgm:prSet/>
      <dgm:spPr/>
      <dgm:t>
        <a:bodyPr/>
        <a:lstStyle/>
        <a:p>
          <a:endParaRPr lang="en-US"/>
        </a:p>
      </dgm:t>
    </dgm:pt>
    <dgm:pt modelId="{6D7DF132-F975-E540-9957-E755D3BC29C8}" type="pres">
      <dgm:prSet presAssocID="{90C395DE-1E22-4668-9D93-D2A146FE691E}" presName="diagram" presStyleCnt="0">
        <dgm:presLayoutVars>
          <dgm:dir/>
          <dgm:resizeHandles/>
        </dgm:presLayoutVars>
      </dgm:prSet>
      <dgm:spPr/>
    </dgm:pt>
    <dgm:pt modelId="{583FA7F4-F39A-A447-B99C-DD86B1808E8B}" type="pres">
      <dgm:prSet presAssocID="{8BDD8ED1-6493-452A-B38E-58094EE281D8}" presName="firstNode" presStyleLbl="node1" presStyleIdx="0" presStyleCnt="2">
        <dgm:presLayoutVars>
          <dgm:bulletEnabled val="1"/>
        </dgm:presLayoutVars>
      </dgm:prSet>
      <dgm:spPr/>
    </dgm:pt>
    <dgm:pt modelId="{E252C648-2F59-3645-8890-A52969C23044}" type="pres">
      <dgm:prSet presAssocID="{F8041884-2A56-407F-B427-71582D290D55}" presName="sibTrans" presStyleLbl="sibTrans2D1" presStyleIdx="0" presStyleCnt="1"/>
      <dgm:spPr/>
    </dgm:pt>
    <dgm:pt modelId="{8B742B93-FAA3-CF40-93B5-991E0FFDAB9D}" type="pres">
      <dgm:prSet presAssocID="{0E6491F9-6184-4E71-B09C-765ACC673799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E90F5520-BFC0-2243-891F-7186555ABDFD}" type="presOf" srcId="{8BDD8ED1-6493-452A-B38E-58094EE281D8}" destId="{583FA7F4-F39A-A447-B99C-DD86B1808E8B}" srcOrd="0" destOrd="0" presId="urn:microsoft.com/office/officeart/2005/8/layout/bProcess2"/>
    <dgm:cxn modelId="{46893823-04C8-482E-B49F-97B69CCC5CF4}" srcId="{90C395DE-1E22-4668-9D93-D2A146FE691E}" destId="{8BDD8ED1-6493-452A-B38E-58094EE281D8}" srcOrd="0" destOrd="0" parTransId="{66D1B3F7-0EED-4A41-B06A-D93FB87F8612}" sibTransId="{F8041884-2A56-407F-B427-71582D290D55}"/>
    <dgm:cxn modelId="{CC383349-21C1-B945-94C2-C61CE2EE955B}" type="presOf" srcId="{0E6491F9-6184-4E71-B09C-765ACC673799}" destId="{8B742B93-FAA3-CF40-93B5-991E0FFDAB9D}" srcOrd="0" destOrd="0" presId="urn:microsoft.com/office/officeart/2005/8/layout/bProcess2"/>
    <dgm:cxn modelId="{AB035370-D093-4E9F-BD98-AEB2739569CF}" srcId="{90C395DE-1E22-4668-9D93-D2A146FE691E}" destId="{0E6491F9-6184-4E71-B09C-765ACC673799}" srcOrd="1" destOrd="0" parTransId="{7C2D61E1-9CB3-418C-AB61-7867CA089C59}" sibTransId="{E1F53709-0FF6-4B6B-B58B-A264672B3BBA}"/>
    <dgm:cxn modelId="{CDE5C7A7-18E5-314E-B7F9-C93338D9AC57}" type="presOf" srcId="{F8041884-2A56-407F-B427-71582D290D55}" destId="{E252C648-2F59-3645-8890-A52969C23044}" srcOrd="0" destOrd="0" presId="urn:microsoft.com/office/officeart/2005/8/layout/bProcess2"/>
    <dgm:cxn modelId="{A5D744DE-505E-284C-B50A-CFA1F8DEC47D}" type="presOf" srcId="{90C395DE-1E22-4668-9D93-D2A146FE691E}" destId="{6D7DF132-F975-E540-9957-E755D3BC29C8}" srcOrd="0" destOrd="0" presId="urn:microsoft.com/office/officeart/2005/8/layout/bProcess2"/>
    <dgm:cxn modelId="{AE445373-BA1B-804A-AF72-81EB4099ECBA}" type="presParOf" srcId="{6D7DF132-F975-E540-9957-E755D3BC29C8}" destId="{583FA7F4-F39A-A447-B99C-DD86B1808E8B}" srcOrd="0" destOrd="0" presId="urn:microsoft.com/office/officeart/2005/8/layout/bProcess2"/>
    <dgm:cxn modelId="{01052B0E-D50F-B547-BA4D-D858CF221C5F}" type="presParOf" srcId="{6D7DF132-F975-E540-9957-E755D3BC29C8}" destId="{E252C648-2F59-3645-8890-A52969C23044}" srcOrd="1" destOrd="0" presId="urn:microsoft.com/office/officeart/2005/8/layout/bProcess2"/>
    <dgm:cxn modelId="{9753CEC1-9CCD-E145-9F1F-76E190B1A2B9}" type="presParOf" srcId="{6D7DF132-F975-E540-9957-E755D3BC29C8}" destId="{8B742B93-FAA3-CF40-93B5-991E0FFDAB9D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D5DBE-F481-4F22-9D24-C6C1495D26FB}">
      <dsp:nvSpPr>
        <dsp:cNvPr id="0" name=""/>
        <dsp:cNvSpPr/>
      </dsp:nvSpPr>
      <dsp:spPr>
        <a:xfrm>
          <a:off x="671813" y="163204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AC732-DD88-42DA-ABE3-6A816D1F0D40}">
      <dsp:nvSpPr>
        <dsp:cNvPr id="0" name=""/>
        <dsp:cNvSpPr/>
      </dsp:nvSpPr>
      <dsp:spPr>
        <a:xfrm>
          <a:off x="1059376" y="550767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1EB8B-906C-4349-9A7A-8AAE5DCA6647}">
      <dsp:nvSpPr>
        <dsp:cNvPr id="0" name=""/>
        <dsp:cNvSpPr/>
      </dsp:nvSpPr>
      <dsp:spPr>
        <a:xfrm>
          <a:off x="90470" y="2548205"/>
          <a:ext cx="2981250" cy="128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 err="1"/>
            <a:t>翻譯及傳譯科技</a:t>
          </a:r>
          <a:endParaRPr lang="en-US" sz="3200" kern="1200" dirty="0"/>
        </a:p>
      </dsp:txBody>
      <dsp:txXfrm>
        <a:off x="90470" y="2548205"/>
        <a:ext cx="2981250" cy="1282500"/>
      </dsp:txXfrm>
    </dsp:sp>
    <dsp:sp modelId="{32B22DDC-49A2-4AA9-8111-52B1879DD4AF}">
      <dsp:nvSpPr>
        <dsp:cNvPr id="0" name=""/>
        <dsp:cNvSpPr/>
      </dsp:nvSpPr>
      <dsp:spPr>
        <a:xfrm>
          <a:off x="4174782" y="163204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4FE583-5780-4F73-A855-E8386B0B0665}">
      <dsp:nvSpPr>
        <dsp:cNvPr id="0" name=""/>
        <dsp:cNvSpPr/>
      </dsp:nvSpPr>
      <dsp:spPr>
        <a:xfrm>
          <a:off x="4562345" y="550767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62B917-9E80-4B88-83A3-ABB613CBE5FD}">
      <dsp:nvSpPr>
        <dsp:cNvPr id="0" name=""/>
        <dsp:cNvSpPr/>
      </dsp:nvSpPr>
      <dsp:spPr>
        <a:xfrm>
          <a:off x="3593438" y="2548205"/>
          <a:ext cx="2981250" cy="128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 err="1"/>
            <a:t>翻譯史</a:t>
          </a:r>
          <a:endParaRPr lang="en-US" sz="3200" kern="1200" dirty="0"/>
        </a:p>
      </dsp:txBody>
      <dsp:txXfrm>
        <a:off x="3593438" y="2548205"/>
        <a:ext cx="2981250" cy="1282500"/>
      </dsp:txXfrm>
    </dsp:sp>
    <dsp:sp modelId="{3C2B681F-AA32-4909-BB52-03852010D1A3}">
      <dsp:nvSpPr>
        <dsp:cNvPr id="0" name=""/>
        <dsp:cNvSpPr/>
      </dsp:nvSpPr>
      <dsp:spPr>
        <a:xfrm>
          <a:off x="7677751" y="163204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E451FA-9C9E-4CCE-BECE-94F3648C1D2C}">
      <dsp:nvSpPr>
        <dsp:cNvPr id="0" name=""/>
        <dsp:cNvSpPr/>
      </dsp:nvSpPr>
      <dsp:spPr>
        <a:xfrm>
          <a:off x="8065314" y="550767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F027C8-3397-49C4-B9E9-A6CB11F18707}">
      <dsp:nvSpPr>
        <dsp:cNvPr id="0" name=""/>
        <dsp:cNvSpPr/>
      </dsp:nvSpPr>
      <dsp:spPr>
        <a:xfrm>
          <a:off x="7096407" y="2548205"/>
          <a:ext cx="2981250" cy="128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 err="1"/>
            <a:t>人工智能與</a:t>
          </a:r>
          <a:r>
            <a:rPr lang="zh-TW" altLang="en-US" sz="3200" kern="1200" dirty="0"/>
            <a:t>        </a:t>
          </a:r>
          <a:r>
            <a:rPr lang="en-US" sz="3200" kern="1200" dirty="0" err="1"/>
            <a:t>創意產業</a:t>
          </a:r>
          <a:endParaRPr lang="en-US" sz="3200" kern="1200" dirty="0"/>
        </a:p>
      </dsp:txBody>
      <dsp:txXfrm>
        <a:off x="7096407" y="2548205"/>
        <a:ext cx="2981250" cy="12825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6DD1F-CDF8-4113-8183-E1BD895A1E6E}">
      <dsp:nvSpPr>
        <dsp:cNvPr id="0" name=""/>
        <dsp:cNvSpPr/>
      </dsp:nvSpPr>
      <dsp:spPr>
        <a:xfrm>
          <a:off x="0" y="664"/>
          <a:ext cx="6830568" cy="1554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7A1BB-B584-47BF-B3C9-E07BDBEA3BE0}">
      <dsp:nvSpPr>
        <dsp:cNvPr id="0" name=""/>
        <dsp:cNvSpPr/>
      </dsp:nvSpPr>
      <dsp:spPr>
        <a:xfrm>
          <a:off x="470115" y="350336"/>
          <a:ext cx="854755" cy="8547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8D461F-4864-4BA9-9C38-BBE8EBCA4BBA}">
      <dsp:nvSpPr>
        <dsp:cNvPr id="0" name=""/>
        <dsp:cNvSpPr/>
      </dsp:nvSpPr>
      <dsp:spPr>
        <a:xfrm>
          <a:off x="1794986" y="664"/>
          <a:ext cx="5035581" cy="155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476" tIns="164476" rIns="164476" bIns="164476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/>
            <a:t>重用翻譯過的語句</a:t>
          </a:r>
          <a:endParaRPr lang="en-US" sz="3200" kern="1200" dirty="0"/>
        </a:p>
      </dsp:txBody>
      <dsp:txXfrm>
        <a:off x="1794986" y="664"/>
        <a:ext cx="5035581" cy="1554100"/>
      </dsp:txXfrm>
    </dsp:sp>
    <dsp:sp modelId="{2BB1E2E6-2D1E-4397-B412-5E791B83B8E2}">
      <dsp:nvSpPr>
        <dsp:cNvPr id="0" name=""/>
        <dsp:cNvSpPr/>
      </dsp:nvSpPr>
      <dsp:spPr>
        <a:xfrm>
          <a:off x="0" y="1943289"/>
          <a:ext cx="6830568" cy="1554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2BBC2-A529-4CF2-8376-F849588825DA}">
      <dsp:nvSpPr>
        <dsp:cNvPr id="0" name=""/>
        <dsp:cNvSpPr/>
      </dsp:nvSpPr>
      <dsp:spPr>
        <a:xfrm>
          <a:off x="470115" y="2292962"/>
          <a:ext cx="854755" cy="8547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55DD3-01BA-491A-BA2E-1FE828BEBE77}">
      <dsp:nvSpPr>
        <dsp:cNvPr id="0" name=""/>
        <dsp:cNvSpPr/>
      </dsp:nvSpPr>
      <dsp:spPr>
        <a:xfrm>
          <a:off x="1794986" y="1943289"/>
          <a:ext cx="5035581" cy="155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476" tIns="164476" rIns="164476" bIns="164476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/>
            <a:t>了解翻譯及寫作風格</a:t>
          </a:r>
          <a:endParaRPr lang="en-US" sz="3200" kern="1200" dirty="0"/>
        </a:p>
      </dsp:txBody>
      <dsp:txXfrm>
        <a:off x="1794986" y="1943289"/>
        <a:ext cx="5035581" cy="1554100"/>
      </dsp:txXfrm>
    </dsp:sp>
    <dsp:sp modelId="{5E4EA8D1-F74B-4E21-9DBA-A545BA86CD02}">
      <dsp:nvSpPr>
        <dsp:cNvPr id="0" name=""/>
        <dsp:cNvSpPr/>
      </dsp:nvSpPr>
      <dsp:spPr>
        <a:xfrm>
          <a:off x="0" y="3885915"/>
          <a:ext cx="6830568" cy="1554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5BA9C-EA07-42BE-9EB3-08152005D211}">
      <dsp:nvSpPr>
        <dsp:cNvPr id="0" name=""/>
        <dsp:cNvSpPr/>
      </dsp:nvSpPr>
      <dsp:spPr>
        <a:xfrm>
          <a:off x="470115" y="4235587"/>
          <a:ext cx="854755" cy="8547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40BCC2-1982-410D-9F4D-D83C9AB7C48F}">
      <dsp:nvSpPr>
        <dsp:cNvPr id="0" name=""/>
        <dsp:cNvSpPr/>
      </dsp:nvSpPr>
      <dsp:spPr>
        <a:xfrm>
          <a:off x="1794986" y="3885915"/>
          <a:ext cx="5035581" cy="155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476" tIns="164476" rIns="164476" bIns="164476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/>
            <a:t>處理尚未定稿的原文</a:t>
          </a:r>
          <a:endParaRPr lang="en-US" sz="3200" kern="1200" dirty="0"/>
        </a:p>
      </dsp:txBody>
      <dsp:txXfrm>
        <a:off x="1794986" y="3885915"/>
        <a:ext cx="5035581" cy="15541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82530-64CE-0543-BC62-711267043AE6}">
      <dsp:nvSpPr>
        <dsp:cNvPr id="0" name=""/>
        <dsp:cNvSpPr/>
      </dsp:nvSpPr>
      <dsp:spPr>
        <a:xfrm>
          <a:off x="484281" y="1089"/>
          <a:ext cx="2980591" cy="17883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對齊</a:t>
          </a:r>
          <a:endParaRPr lang="en-US" sz="3700" kern="1200" dirty="0"/>
        </a:p>
      </dsp:txBody>
      <dsp:txXfrm>
        <a:off x="484281" y="1089"/>
        <a:ext cx="2980591" cy="1788354"/>
      </dsp:txXfrm>
    </dsp:sp>
    <dsp:sp modelId="{0AE83146-779A-B644-B8AF-15C64CD01A5A}">
      <dsp:nvSpPr>
        <dsp:cNvPr id="0" name=""/>
        <dsp:cNvSpPr/>
      </dsp:nvSpPr>
      <dsp:spPr>
        <a:xfrm>
          <a:off x="3762932" y="1089"/>
          <a:ext cx="2980591" cy="17883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導入資料庫和原文</a:t>
          </a:r>
          <a:endParaRPr lang="en-US" sz="3700" kern="1200" dirty="0"/>
        </a:p>
      </dsp:txBody>
      <dsp:txXfrm>
        <a:off x="3762932" y="1089"/>
        <a:ext cx="2980591" cy="1788354"/>
      </dsp:txXfrm>
    </dsp:sp>
    <dsp:sp modelId="{42967680-693F-754B-886C-7144D8A0CBB2}">
      <dsp:nvSpPr>
        <dsp:cNvPr id="0" name=""/>
        <dsp:cNvSpPr/>
      </dsp:nvSpPr>
      <dsp:spPr>
        <a:xfrm>
          <a:off x="7041582" y="1089"/>
          <a:ext cx="2980591" cy="17883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匹配和預翻譯</a:t>
          </a:r>
          <a:endParaRPr lang="en-US" sz="3700" kern="1200" dirty="0"/>
        </a:p>
      </dsp:txBody>
      <dsp:txXfrm>
        <a:off x="7041582" y="1089"/>
        <a:ext cx="2980591" cy="1788354"/>
      </dsp:txXfrm>
    </dsp:sp>
    <dsp:sp modelId="{79EFB366-F7A4-264F-A4A7-895FFEEFACD0}">
      <dsp:nvSpPr>
        <dsp:cNvPr id="0" name=""/>
        <dsp:cNvSpPr/>
      </dsp:nvSpPr>
      <dsp:spPr>
        <a:xfrm>
          <a:off x="484281" y="2087503"/>
          <a:ext cx="2980591" cy="17883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翻譯與編輯</a:t>
          </a:r>
          <a:endParaRPr lang="en-US" sz="3700" kern="1200" dirty="0"/>
        </a:p>
      </dsp:txBody>
      <dsp:txXfrm>
        <a:off x="484281" y="2087503"/>
        <a:ext cx="2980591" cy="1788354"/>
      </dsp:txXfrm>
    </dsp:sp>
    <dsp:sp modelId="{700DB2E6-52A1-6C40-A664-6AD36076C99B}">
      <dsp:nvSpPr>
        <dsp:cNvPr id="0" name=""/>
        <dsp:cNvSpPr/>
      </dsp:nvSpPr>
      <dsp:spPr>
        <a:xfrm>
          <a:off x="3762932" y="2087503"/>
          <a:ext cx="2980591" cy="17883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譯文檢查</a:t>
          </a:r>
          <a:endParaRPr lang="en-US" sz="3700" kern="1200" dirty="0"/>
        </a:p>
      </dsp:txBody>
      <dsp:txXfrm>
        <a:off x="3762932" y="2087503"/>
        <a:ext cx="2980591" cy="1788354"/>
      </dsp:txXfrm>
    </dsp:sp>
    <dsp:sp modelId="{3A3AB32C-0F32-1145-8F9B-836343F53E23}">
      <dsp:nvSpPr>
        <dsp:cNvPr id="0" name=""/>
        <dsp:cNvSpPr/>
      </dsp:nvSpPr>
      <dsp:spPr>
        <a:xfrm>
          <a:off x="7041582" y="2087503"/>
          <a:ext cx="2980591" cy="17883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資料庫更新</a:t>
          </a:r>
          <a:endParaRPr lang="en-US" sz="3700" kern="1200" dirty="0"/>
        </a:p>
      </dsp:txBody>
      <dsp:txXfrm>
        <a:off x="7041582" y="2087503"/>
        <a:ext cx="2980591" cy="17883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F4961B-6AE9-4E81-8148-60A5285DEEA6}">
      <dsp:nvSpPr>
        <dsp:cNvPr id="0" name=""/>
        <dsp:cNvSpPr/>
      </dsp:nvSpPr>
      <dsp:spPr>
        <a:xfrm>
          <a:off x="679050" y="581261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58779-DDB3-4348-82DF-66B3AE2CABEC}">
      <dsp:nvSpPr>
        <dsp:cNvPr id="0" name=""/>
        <dsp:cNvSpPr/>
      </dsp:nvSpPr>
      <dsp:spPr>
        <a:xfrm>
          <a:off x="1081237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4110D-DDED-41D9-B81C-B1D5F7C40609}">
      <dsp:nvSpPr>
        <dsp:cNvPr id="0" name=""/>
        <dsp:cNvSpPr/>
      </dsp:nvSpPr>
      <dsp:spPr>
        <a:xfrm>
          <a:off x="75768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資料保安</a:t>
          </a:r>
        </a:p>
      </dsp:txBody>
      <dsp:txXfrm>
        <a:off x="75768" y="3056262"/>
        <a:ext cx="3093750" cy="720000"/>
      </dsp:txXfrm>
    </dsp:sp>
    <dsp:sp modelId="{EAD4A243-AB25-4053-B278-014C7DF81BBC}">
      <dsp:nvSpPr>
        <dsp:cNvPr id="0" name=""/>
        <dsp:cNvSpPr/>
      </dsp:nvSpPr>
      <dsp:spPr>
        <a:xfrm>
          <a:off x="4314206" y="581261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093F0-9B01-4463-A501-2F3C59AD4391}">
      <dsp:nvSpPr>
        <dsp:cNvPr id="0" name=""/>
        <dsp:cNvSpPr/>
      </dsp:nvSpPr>
      <dsp:spPr>
        <a:xfrm>
          <a:off x="4716393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DEB8-4AF3-48E6-B8F1-6F1A49FDBDCD}">
      <dsp:nvSpPr>
        <dsp:cNvPr id="0" name=""/>
        <dsp:cNvSpPr/>
      </dsp:nvSpPr>
      <dsp:spPr>
        <a:xfrm>
          <a:off x="3710925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TW" sz="3200" kern="1200"/>
            <a:t>語句質素 </a:t>
          </a:r>
          <a:endParaRPr lang="en-US" sz="3200" kern="1200"/>
        </a:p>
      </dsp:txBody>
      <dsp:txXfrm>
        <a:off x="3710925" y="3056262"/>
        <a:ext cx="3093750" cy="720000"/>
      </dsp:txXfrm>
    </dsp:sp>
    <dsp:sp modelId="{20CE964E-BA34-4495-8FB9-53FF9437E1F0}">
      <dsp:nvSpPr>
        <dsp:cNvPr id="0" name=""/>
        <dsp:cNvSpPr/>
      </dsp:nvSpPr>
      <dsp:spPr>
        <a:xfrm>
          <a:off x="7949362" y="581261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CB5E05-1B50-4C6B-BD40-5CAA4FB0C9BF}">
      <dsp:nvSpPr>
        <dsp:cNvPr id="0" name=""/>
        <dsp:cNvSpPr/>
      </dsp:nvSpPr>
      <dsp:spPr>
        <a:xfrm>
          <a:off x="8351550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966AAD-9125-4D69-96B1-C54F4ADF337D}">
      <dsp:nvSpPr>
        <dsp:cNvPr id="0" name=""/>
        <dsp:cNvSpPr/>
      </dsp:nvSpPr>
      <dsp:spPr>
        <a:xfrm>
          <a:off x="7346081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TW" sz="3200" kern="1200"/>
            <a:t>資料庫分享</a:t>
          </a:r>
          <a:endParaRPr lang="en-US" sz="3200" kern="1200"/>
        </a:p>
      </dsp:txBody>
      <dsp:txXfrm>
        <a:off x="7346081" y="3056262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772DB-5A03-B84C-A232-DB2A37488EE5}">
      <dsp:nvSpPr>
        <dsp:cNvPr id="0" name=""/>
        <dsp:cNvSpPr/>
      </dsp:nvSpPr>
      <dsp:spPr>
        <a:xfrm>
          <a:off x="0" y="0"/>
          <a:ext cx="1023143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239DF-B2DE-7543-9ACC-7EA2658407AC}">
      <dsp:nvSpPr>
        <dsp:cNvPr id="0" name=""/>
        <dsp:cNvSpPr/>
      </dsp:nvSpPr>
      <dsp:spPr>
        <a:xfrm>
          <a:off x="0" y="0"/>
          <a:ext cx="10231437" cy="1083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3800" kern="1200" dirty="0" err="1"/>
            <a:t>翻譯科技概觀</a:t>
          </a:r>
          <a:endParaRPr lang="en-US" sz="3800" kern="1200" dirty="0"/>
        </a:p>
      </dsp:txBody>
      <dsp:txXfrm>
        <a:off x="0" y="0"/>
        <a:ext cx="10231437" cy="1083468"/>
      </dsp:txXfrm>
    </dsp:sp>
    <dsp:sp modelId="{464C7052-1FAD-5445-96DA-401FF66490AF}">
      <dsp:nvSpPr>
        <dsp:cNvPr id="0" name=""/>
        <dsp:cNvSpPr/>
      </dsp:nvSpPr>
      <dsp:spPr>
        <a:xfrm>
          <a:off x="0" y="1083468"/>
          <a:ext cx="10231437" cy="0"/>
        </a:xfrm>
        <a:prstGeom prst="line">
          <a:avLst/>
        </a:prstGeom>
        <a:solidFill>
          <a:schemeClr val="accent5">
            <a:hueOff val="138169"/>
            <a:satOff val="13165"/>
            <a:lumOff val="-5490"/>
            <a:alphaOff val="0"/>
          </a:schemeClr>
        </a:solidFill>
        <a:ln w="12700" cap="flat" cmpd="sng" algn="ctr">
          <a:solidFill>
            <a:schemeClr val="accent5">
              <a:hueOff val="138169"/>
              <a:satOff val="13165"/>
              <a:lumOff val="-5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28C4C-D588-D545-A75F-9EDD2D105845}">
      <dsp:nvSpPr>
        <dsp:cNvPr id="0" name=""/>
        <dsp:cNvSpPr/>
      </dsp:nvSpPr>
      <dsp:spPr>
        <a:xfrm>
          <a:off x="0" y="1083468"/>
          <a:ext cx="10231437" cy="1083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/>
            <a:t>自動翻譯</a:t>
          </a:r>
          <a:endParaRPr lang="en-US" sz="3800" kern="1200" dirty="0"/>
        </a:p>
      </dsp:txBody>
      <dsp:txXfrm>
        <a:off x="0" y="1083468"/>
        <a:ext cx="10231437" cy="1083468"/>
      </dsp:txXfrm>
    </dsp:sp>
    <dsp:sp modelId="{D1CDEDDF-0E6E-104E-8174-A2712A9B52E2}">
      <dsp:nvSpPr>
        <dsp:cNvPr id="0" name=""/>
        <dsp:cNvSpPr/>
      </dsp:nvSpPr>
      <dsp:spPr>
        <a:xfrm>
          <a:off x="0" y="2166937"/>
          <a:ext cx="10231437" cy="0"/>
        </a:xfrm>
        <a:prstGeom prst="line">
          <a:avLst/>
        </a:prstGeom>
        <a:solidFill>
          <a:schemeClr val="accent5">
            <a:hueOff val="276338"/>
            <a:satOff val="26330"/>
            <a:lumOff val="-10981"/>
            <a:alphaOff val="0"/>
          </a:schemeClr>
        </a:solidFill>
        <a:ln w="12700" cap="flat" cmpd="sng" algn="ctr">
          <a:solidFill>
            <a:schemeClr val="accent5">
              <a:hueOff val="276338"/>
              <a:satOff val="26330"/>
              <a:lumOff val="-10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BD69D-AC81-714A-93ED-992D07F2E65A}">
      <dsp:nvSpPr>
        <dsp:cNvPr id="0" name=""/>
        <dsp:cNvSpPr/>
      </dsp:nvSpPr>
      <dsp:spPr>
        <a:xfrm>
          <a:off x="0" y="2166937"/>
          <a:ext cx="10231437" cy="1083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/>
            <a:t>翻譯記憶庫</a:t>
          </a:r>
          <a:r>
            <a:rPr lang="zh-TW" sz="3800" kern="1200" dirty="0"/>
            <a:t>與術語庫</a:t>
          </a:r>
          <a:endParaRPr lang="en-US" sz="3800" kern="1200" dirty="0"/>
        </a:p>
      </dsp:txBody>
      <dsp:txXfrm>
        <a:off x="0" y="2166937"/>
        <a:ext cx="10231437" cy="1083468"/>
      </dsp:txXfrm>
    </dsp:sp>
    <dsp:sp modelId="{955DD70A-2471-D946-9FBE-C397467865F1}">
      <dsp:nvSpPr>
        <dsp:cNvPr id="0" name=""/>
        <dsp:cNvSpPr/>
      </dsp:nvSpPr>
      <dsp:spPr>
        <a:xfrm>
          <a:off x="0" y="3250406"/>
          <a:ext cx="10231437" cy="0"/>
        </a:xfrm>
        <a:prstGeom prst="line">
          <a:avLst/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2700" cap="flat" cmpd="sng" algn="ctr">
          <a:solidFill>
            <a:schemeClr val="accent5">
              <a:hueOff val="414507"/>
              <a:satOff val="39495"/>
              <a:lumOff val="-1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08F70-771E-4244-B05A-0AE8B36F11F8}">
      <dsp:nvSpPr>
        <dsp:cNvPr id="0" name=""/>
        <dsp:cNvSpPr/>
      </dsp:nvSpPr>
      <dsp:spPr>
        <a:xfrm>
          <a:off x="0" y="3250406"/>
          <a:ext cx="10231437" cy="1083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/>
            <a:t>有用資源</a:t>
          </a:r>
          <a:endParaRPr lang="en-US" sz="3800" kern="1200" dirty="0"/>
        </a:p>
      </dsp:txBody>
      <dsp:txXfrm>
        <a:off x="0" y="3250406"/>
        <a:ext cx="10231437" cy="10834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8AE830-B175-4986-A178-76D73E8BB927}">
      <dsp:nvSpPr>
        <dsp:cNvPr id="0" name=""/>
        <dsp:cNvSpPr/>
      </dsp:nvSpPr>
      <dsp:spPr>
        <a:xfrm>
          <a:off x="0" y="884110"/>
          <a:ext cx="6830568" cy="16322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835E01-F947-4D29-B2AB-767499CC9893}">
      <dsp:nvSpPr>
        <dsp:cNvPr id="0" name=""/>
        <dsp:cNvSpPr/>
      </dsp:nvSpPr>
      <dsp:spPr>
        <a:xfrm>
          <a:off x="493741" y="1251356"/>
          <a:ext cx="897712" cy="897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9F243-590B-49D7-B6DE-1A9E7AD7B377}">
      <dsp:nvSpPr>
        <dsp:cNvPr id="0" name=""/>
        <dsp:cNvSpPr/>
      </dsp:nvSpPr>
      <dsp:spPr>
        <a:xfrm>
          <a:off x="1885195" y="884110"/>
          <a:ext cx="4945372" cy="1632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42" tIns="172742" rIns="172742" bIns="172742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翻譯科技</a:t>
          </a:r>
          <a:r>
            <a:rPr lang="zh-TW" altLang="en-US" sz="2800" kern="1200" dirty="0"/>
            <a:t> </a:t>
          </a:r>
          <a:r>
            <a:rPr lang="en-US" altLang="zh-TW" sz="2800" kern="1200" dirty="0"/>
            <a:t>=</a:t>
          </a:r>
          <a:r>
            <a:rPr lang="zh-TW" altLang="en-US" sz="2800" kern="1200" dirty="0"/>
            <a:t> </a:t>
          </a:r>
          <a:r>
            <a:rPr lang="en-US" sz="2800" kern="1200" dirty="0" err="1"/>
            <a:t>網上翻譯工具</a:t>
          </a:r>
          <a:r>
            <a:rPr lang="zh-TW" altLang="en-US" sz="2800" kern="1200" dirty="0"/>
            <a:t>？</a:t>
          </a:r>
          <a:endParaRPr lang="en-US" sz="2800" kern="1200" dirty="0"/>
        </a:p>
      </dsp:txBody>
      <dsp:txXfrm>
        <a:off x="1885195" y="884110"/>
        <a:ext cx="4945372" cy="1632204"/>
      </dsp:txXfrm>
    </dsp:sp>
    <dsp:sp modelId="{CEB3A7B6-67DB-4D96-8479-244D6FA31A7A}">
      <dsp:nvSpPr>
        <dsp:cNvPr id="0" name=""/>
        <dsp:cNvSpPr/>
      </dsp:nvSpPr>
      <dsp:spPr>
        <a:xfrm>
          <a:off x="0" y="2924365"/>
          <a:ext cx="6830568" cy="16322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C9DC34-5778-4B83-AD9B-CF976E5EDBC8}">
      <dsp:nvSpPr>
        <dsp:cNvPr id="0" name=""/>
        <dsp:cNvSpPr/>
      </dsp:nvSpPr>
      <dsp:spPr>
        <a:xfrm>
          <a:off x="493741" y="3291611"/>
          <a:ext cx="897712" cy="8977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9A46A-97DA-4F92-8A2F-E197880B9244}">
      <dsp:nvSpPr>
        <dsp:cNvPr id="0" name=""/>
        <dsp:cNvSpPr/>
      </dsp:nvSpPr>
      <dsp:spPr>
        <a:xfrm>
          <a:off x="1885195" y="2924365"/>
          <a:ext cx="4945372" cy="1632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42" tIns="172742" rIns="172742" bIns="172742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翻譯科技取代專業譯者</a:t>
          </a:r>
          <a:r>
            <a:rPr lang="zh-TW" altLang="en-US" sz="2800" kern="1200" dirty="0"/>
            <a:t>？</a:t>
          </a:r>
          <a:endParaRPr lang="en-US" sz="2800" kern="1200" dirty="0"/>
        </a:p>
      </dsp:txBody>
      <dsp:txXfrm>
        <a:off x="1885195" y="2924365"/>
        <a:ext cx="4945372" cy="16322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E2443-1EF2-4EDE-8CBD-D25A16A6D3E9}">
      <dsp:nvSpPr>
        <dsp:cNvPr id="0" name=""/>
        <dsp:cNvSpPr/>
      </dsp:nvSpPr>
      <dsp:spPr>
        <a:xfrm>
          <a:off x="0" y="473"/>
          <a:ext cx="10506456" cy="11074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160507-1824-4F22-BBB3-8D74A82339AB}">
      <dsp:nvSpPr>
        <dsp:cNvPr id="0" name=""/>
        <dsp:cNvSpPr/>
      </dsp:nvSpPr>
      <dsp:spPr>
        <a:xfrm>
          <a:off x="334997" y="249644"/>
          <a:ext cx="609085" cy="6090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22B8F3-B090-4C93-98B2-703A5535908C}">
      <dsp:nvSpPr>
        <dsp:cNvPr id="0" name=""/>
        <dsp:cNvSpPr/>
      </dsp:nvSpPr>
      <dsp:spPr>
        <a:xfrm>
          <a:off x="1279080" y="473"/>
          <a:ext cx="9227375" cy="110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3" tIns="117203" rIns="117203" bIns="117203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電腦輔助翻譯</a:t>
          </a:r>
          <a:endParaRPr lang="en-US" sz="3600" kern="1200" dirty="0"/>
        </a:p>
      </dsp:txBody>
      <dsp:txXfrm>
        <a:off x="1279080" y="473"/>
        <a:ext cx="9227375" cy="1107428"/>
      </dsp:txXfrm>
    </dsp:sp>
    <dsp:sp modelId="{260E72CF-A499-4E4D-AF5F-AA5FBE25BBFC}">
      <dsp:nvSpPr>
        <dsp:cNvPr id="0" name=""/>
        <dsp:cNvSpPr/>
      </dsp:nvSpPr>
      <dsp:spPr>
        <a:xfrm>
          <a:off x="0" y="1384759"/>
          <a:ext cx="10506456" cy="11074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DEDBE-F505-46BA-A356-8628C4083592}">
      <dsp:nvSpPr>
        <dsp:cNvPr id="0" name=""/>
        <dsp:cNvSpPr/>
      </dsp:nvSpPr>
      <dsp:spPr>
        <a:xfrm>
          <a:off x="334997" y="1633931"/>
          <a:ext cx="609085" cy="6090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86DC21-0536-4FB3-8922-40C21EA9D49B}">
      <dsp:nvSpPr>
        <dsp:cNvPr id="0" name=""/>
        <dsp:cNvSpPr/>
      </dsp:nvSpPr>
      <dsp:spPr>
        <a:xfrm>
          <a:off x="1279080" y="1384759"/>
          <a:ext cx="9227375" cy="110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3" tIns="117203" rIns="117203" bIns="117203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人工輔助機譯</a:t>
          </a:r>
          <a:endParaRPr lang="en-US" sz="3600" kern="1200" dirty="0"/>
        </a:p>
      </dsp:txBody>
      <dsp:txXfrm>
        <a:off x="1279080" y="1384759"/>
        <a:ext cx="9227375" cy="1107428"/>
      </dsp:txXfrm>
    </dsp:sp>
    <dsp:sp modelId="{1D0EE456-8A0A-43B4-AC08-581E401EA52B}">
      <dsp:nvSpPr>
        <dsp:cNvPr id="0" name=""/>
        <dsp:cNvSpPr/>
      </dsp:nvSpPr>
      <dsp:spPr>
        <a:xfrm>
          <a:off x="0" y="2769045"/>
          <a:ext cx="10506456" cy="11074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9F900-6C59-4C63-85E7-F10F9084BCD5}">
      <dsp:nvSpPr>
        <dsp:cNvPr id="0" name=""/>
        <dsp:cNvSpPr/>
      </dsp:nvSpPr>
      <dsp:spPr>
        <a:xfrm>
          <a:off x="334997" y="3018217"/>
          <a:ext cx="609085" cy="6090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CB69E-8BF0-430F-A8FD-04F5381381DE}">
      <dsp:nvSpPr>
        <dsp:cNvPr id="0" name=""/>
        <dsp:cNvSpPr/>
      </dsp:nvSpPr>
      <dsp:spPr>
        <a:xfrm>
          <a:off x="1279080" y="2769045"/>
          <a:ext cx="9227375" cy="110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3" tIns="117203" rIns="117203" bIns="117203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自動翻譯</a:t>
          </a:r>
          <a:endParaRPr lang="en-US" sz="3600" kern="1200" dirty="0"/>
        </a:p>
      </dsp:txBody>
      <dsp:txXfrm>
        <a:off x="1279080" y="2769045"/>
        <a:ext cx="9227375" cy="11074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F2C23-1B9B-45CF-AC07-C87E7943EED6}">
      <dsp:nvSpPr>
        <dsp:cNvPr id="0" name=""/>
        <dsp:cNvSpPr/>
      </dsp:nvSpPr>
      <dsp:spPr>
        <a:xfrm>
          <a:off x="1589906" y="58096"/>
          <a:ext cx="969957" cy="96995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E2519-CD45-4A97-BDBA-D0311FA39FDE}">
      <dsp:nvSpPr>
        <dsp:cNvPr id="0" name=""/>
        <dsp:cNvSpPr/>
      </dsp:nvSpPr>
      <dsp:spPr>
        <a:xfrm>
          <a:off x="1793597" y="261787"/>
          <a:ext cx="562575" cy="5625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740418-B98D-42E4-B9D9-797FB0A0A600}">
      <dsp:nvSpPr>
        <dsp:cNvPr id="0" name=""/>
        <dsp:cNvSpPr/>
      </dsp:nvSpPr>
      <dsp:spPr>
        <a:xfrm>
          <a:off x="2767712" y="58096"/>
          <a:ext cx="2286328" cy="969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檔案處理</a:t>
          </a:r>
          <a:endParaRPr lang="en-US" sz="3600" kern="1200" dirty="0"/>
        </a:p>
      </dsp:txBody>
      <dsp:txXfrm>
        <a:off x="2767712" y="58096"/>
        <a:ext cx="2286328" cy="969957"/>
      </dsp:txXfrm>
    </dsp:sp>
    <dsp:sp modelId="{07169EAC-6ADF-4C7C-BAE7-816F7D3E0743}">
      <dsp:nvSpPr>
        <dsp:cNvPr id="0" name=""/>
        <dsp:cNvSpPr/>
      </dsp:nvSpPr>
      <dsp:spPr>
        <a:xfrm>
          <a:off x="5452415" y="58096"/>
          <a:ext cx="969957" cy="96995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0CC24-0E40-4F14-B63E-4137D4B7771E}">
      <dsp:nvSpPr>
        <dsp:cNvPr id="0" name=""/>
        <dsp:cNvSpPr/>
      </dsp:nvSpPr>
      <dsp:spPr>
        <a:xfrm>
          <a:off x="5656106" y="261787"/>
          <a:ext cx="562575" cy="5625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0CB915-C10C-422C-8358-B5B484375667}">
      <dsp:nvSpPr>
        <dsp:cNvPr id="0" name=""/>
        <dsp:cNvSpPr/>
      </dsp:nvSpPr>
      <dsp:spPr>
        <a:xfrm>
          <a:off x="6630221" y="58096"/>
          <a:ext cx="2286328" cy="969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原文分析</a:t>
          </a:r>
          <a:endParaRPr lang="en-US" sz="3600" kern="1200" dirty="0"/>
        </a:p>
      </dsp:txBody>
      <dsp:txXfrm>
        <a:off x="6630221" y="58096"/>
        <a:ext cx="2286328" cy="969957"/>
      </dsp:txXfrm>
    </dsp:sp>
    <dsp:sp modelId="{D0AB5A9F-29D8-435B-BD98-B14650174767}">
      <dsp:nvSpPr>
        <dsp:cNvPr id="0" name=""/>
        <dsp:cNvSpPr/>
      </dsp:nvSpPr>
      <dsp:spPr>
        <a:xfrm>
          <a:off x="1589906" y="1807494"/>
          <a:ext cx="969957" cy="96995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D23B94-5052-424B-81A4-CEDBB3C01B74}">
      <dsp:nvSpPr>
        <dsp:cNvPr id="0" name=""/>
        <dsp:cNvSpPr/>
      </dsp:nvSpPr>
      <dsp:spPr>
        <a:xfrm>
          <a:off x="1793597" y="2011185"/>
          <a:ext cx="562575" cy="5625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D0CF0-ACD6-4F68-9D02-80E86913EAC7}">
      <dsp:nvSpPr>
        <dsp:cNvPr id="0" name=""/>
        <dsp:cNvSpPr/>
      </dsp:nvSpPr>
      <dsp:spPr>
        <a:xfrm>
          <a:off x="2767712" y="1807494"/>
          <a:ext cx="2286328" cy="969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譯稿擬備</a:t>
          </a:r>
          <a:endParaRPr lang="en-US" sz="3600" kern="1200" dirty="0"/>
        </a:p>
      </dsp:txBody>
      <dsp:txXfrm>
        <a:off x="2767712" y="1807494"/>
        <a:ext cx="2286328" cy="969957"/>
      </dsp:txXfrm>
    </dsp:sp>
    <dsp:sp modelId="{5498D36A-9B71-4DBD-99B4-E902783F9053}">
      <dsp:nvSpPr>
        <dsp:cNvPr id="0" name=""/>
        <dsp:cNvSpPr/>
      </dsp:nvSpPr>
      <dsp:spPr>
        <a:xfrm>
          <a:off x="5452415" y="1807494"/>
          <a:ext cx="969957" cy="96995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E012D8-BA7E-4D15-A7DB-AA5724A7D0B2}">
      <dsp:nvSpPr>
        <dsp:cNvPr id="0" name=""/>
        <dsp:cNvSpPr/>
      </dsp:nvSpPr>
      <dsp:spPr>
        <a:xfrm>
          <a:off x="5656106" y="2011185"/>
          <a:ext cx="562575" cy="5625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70C4D-7D3A-491B-89E1-8A23906BA033}">
      <dsp:nvSpPr>
        <dsp:cNvPr id="0" name=""/>
        <dsp:cNvSpPr/>
      </dsp:nvSpPr>
      <dsp:spPr>
        <a:xfrm>
          <a:off x="6630221" y="1807494"/>
          <a:ext cx="2286328" cy="969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譯文編輯</a:t>
          </a:r>
          <a:endParaRPr lang="en-US" sz="3600" kern="1200" dirty="0"/>
        </a:p>
      </dsp:txBody>
      <dsp:txXfrm>
        <a:off x="6630221" y="1807494"/>
        <a:ext cx="2286328" cy="969957"/>
      </dsp:txXfrm>
    </dsp:sp>
    <dsp:sp modelId="{99A1AA6D-F7FC-4947-89CC-893D888BD058}">
      <dsp:nvSpPr>
        <dsp:cNvPr id="0" name=""/>
        <dsp:cNvSpPr/>
      </dsp:nvSpPr>
      <dsp:spPr>
        <a:xfrm>
          <a:off x="1589906" y="3556892"/>
          <a:ext cx="969957" cy="96995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516EF-7AD1-4F61-8A88-0ED342CFBD56}">
      <dsp:nvSpPr>
        <dsp:cNvPr id="0" name=""/>
        <dsp:cNvSpPr/>
      </dsp:nvSpPr>
      <dsp:spPr>
        <a:xfrm>
          <a:off x="1793597" y="3760583"/>
          <a:ext cx="562575" cy="5625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59C79-0F8A-4787-8DA9-500519817CDB}">
      <dsp:nvSpPr>
        <dsp:cNvPr id="0" name=""/>
        <dsp:cNvSpPr/>
      </dsp:nvSpPr>
      <dsp:spPr>
        <a:xfrm>
          <a:off x="2767712" y="3556892"/>
          <a:ext cx="2286328" cy="969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項目管理</a:t>
          </a:r>
          <a:endParaRPr lang="en-US" sz="3600" kern="1200" dirty="0"/>
        </a:p>
      </dsp:txBody>
      <dsp:txXfrm>
        <a:off x="2767712" y="3556892"/>
        <a:ext cx="2286328" cy="9699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F5411-F31C-4110-91A6-C7D4EBE660A8}">
      <dsp:nvSpPr>
        <dsp:cNvPr id="0" name=""/>
        <dsp:cNvSpPr/>
      </dsp:nvSpPr>
      <dsp:spPr>
        <a:xfrm>
          <a:off x="501122" y="43551"/>
          <a:ext cx="823894" cy="8238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B4841-CB1C-439B-A60F-FF222BA8DE13}">
      <dsp:nvSpPr>
        <dsp:cNvPr id="0" name=""/>
        <dsp:cNvSpPr/>
      </dsp:nvSpPr>
      <dsp:spPr>
        <a:xfrm>
          <a:off x="674140" y="216568"/>
          <a:ext cx="477858" cy="4778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06186-D798-4C8D-8102-964C341E828C}">
      <dsp:nvSpPr>
        <dsp:cNvPr id="0" name=""/>
        <dsp:cNvSpPr/>
      </dsp:nvSpPr>
      <dsp:spPr>
        <a:xfrm>
          <a:off x="1501565" y="43551"/>
          <a:ext cx="1942036" cy="823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電子辭書</a:t>
          </a:r>
          <a:endParaRPr lang="en-US" sz="2000" kern="1200" dirty="0"/>
        </a:p>
      </dsp:txBody>
      <dsp:txXfrm>
        <a:off x="1501565" y="43551"/>
        <a:ext cx="1942036" cy="823894"/>
      </dsp:txXfrm>
    </dsp:sp>
    <dsp:sp modelId="{1D7A9F0D-6BFC-4D41-901B-FA78207FC9BD}">
      <dsp:nvSpPr>
        <dsp:cNvPr id="0" name=""/>
        <dsp:cNvSpPr/>
      </dsp:nvSpPr>
      <dsp:spPr>
        <a:xfrm>
          <a:off x="3781987" y="43551"/>
          <a:ext cx="823894" cy="8238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10550-1676-48EA-93CE-50CAB5706950}">
      <dsp:nvSpPr>
        <dsp:cNvPr id="0" name=""/>
        <dsp:cNvSpPr/>
      </dsp:nvSpPr>
      <dsp:spPr>
        <a:xfrm>
          <a:off x="3955005" y="216568"/>
          <a:ext cx="477858" cy="4778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77E26-5F50-4082-88F9-41AEC5EE3E92}">
      <dsp:nvSpPr>
        <dsp:cNvPr id="0" name=""/>
        <dsp:cNvSpPr/>
      </dsp:nvSpPr>
      <dsp:spPr>
        <a:xfrm>
          <a:off x="4782431" y="43551"/>
          <a:ext cx="1942036" cy="823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語料庫與索引器</a:t>
          </a:r>
          <a:endParaRPr lang="en-US" sz="2000" kern="1200" dirty="0"/>
        </a:p>
      </dsp:txBody>
      <dsp:txXfrm>
        <a:off x="4782431" y="43551"/>
        <a:ext cx="1942036" cy="823894"/>
      </dsp:txXfrm>
    </dsp:sp>
    <dsp:sp modelId="{84A3529D-366C-4AFF-8122-92AED71D33D2}">
      <dsp:nvSpPr>
        <dsp:cNvPr id="0" name=""/>
        <dsp:cNvSpPr/>
      </dsp:nvSpPr>
      <dsp:spPr>
        <a:xfrm>
          <a:off x="7062853" y="43551"/>
          <a:ext cx="823894" cy="8238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6F7B44-3164-4E57-80F5-CED8F004FE5D}">
      <dsp:nvSpPr>
        <dsp:cNvPr id="0" name=""/>
        <dsp:cNvSpPr/>
      </dsp:nvSpPr>
      <dsp:spPr>
        <a:xfrm>
          <a:off x="7235871" y="216568"/>
          <a:ext cx="477858" cy="4778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A579BD-0086-4BDC-A000-7337DD86F783}">
      <dsp:nvSpPr>
        <dsp:cNvPr id="0" name=""/>
        <dsp:cNvSpPr/>
      </dsp:nvSpPr>
      <dsp:spPr>
        <a:xfrm>
          <a:off x="8063296" y="43551"/>
          <a:ext cx="1942036" cy="823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寫作</a:t>
          </a:r>
          <a:r>
            <a:rPr lang="zh-TW" altLang="en-US" sz="2000" kern="1200" dirty="0"/>
            <a:t>、編輯及摘要工具</a:t>
          </a:r>
          <a:endParaRPr lang="en-US" sz="2000" kern="1200" dirty="0"/>
        </a:p>
      </dsp:txBody>
      <dsp:txXfrm>
        <a:off x="8063296" y="43551"/>
        <a:ext cx="1942036" cy="823894"/>
      </dsp:txXfrm>
    </dsp:sp>
    <dsp:sp modelId="{7F797FD0-315B-4339-A80A-6DEE1E02F4B7}">
      <dsp:nvSpPr>
        <dsp:cNvPr id="0" name=""/>
        <dsp:cNvSpPr/>
      </dsp:nvSpPr>
      <dsp:spPr>
        <a:xfrm>
          <a:off x="501122" y="1526526"/>
          <a:ext cx="823894" cy="8238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DFB1D0-3143-49A8-8D88-6CD1A0E44041}">
      <dsp:nvSpPr>
        <dsp:cNvPr id="0" name=""/>
        <dsp:cNvSpPr/>
      </dsp:nvSpPr>
      <dsp:spPr>
        <a:xfrm>
          <a:off x="674140" y="1699544"/>
          <a:ext cx="477858" cy="4778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844F0-0BF8-4137-B4C9-92D80D8E9DC1}">
      <dsp:nvSpPr>
        <dsp:cNvPr id="0" name=""/>
        <dsp:cNvSpPr/>
      </dsp:nvSpPr>
      <dsp:spPr>
        <a:xfrm>
          <a:off x="1501565" y="1526526"/>
          <a:ext cx="1942036" cy="823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文本處理及分析工具</a:t>
          </a:r>
          <a:endParaRPr lang="en-US" sz="2000" kern="1200" dirty="0"/>
        </a:p>
      </dsp:txBody>
      <dsp:txXfrm>
        <a:off x="1501565" y="1526526"/>
        <a:ext cx="1942036" cy="823894"/>
      </dsp:txXfrm>
    </dsp:sp>
    <dsp:sp modelId="{41862476-A792-4A25-8B5C-08FB60297543}">
      <dsp:nvSpPr>
        <dsp:cNvPr id="0" name=""/>
        <dsp:cNvSpPr/>
      </dsp:nvSpPr>
      <dsp:spPr>
        <a:xfrm>
          <a:off x="3781987" y="1526526"/>
          <a:ext cx="823894" cy="8238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4052D9-E169-4E88-91C6-33C24DA798B6}">
      <dsp:nvSpPr>
        <dsp:cNvPr id="0" name=""/>
        <dsp:cNvSpPr/>
      </dsp:nvSpPr>
      <dsp:spPr>
        <a:xfrm>
          <a:off x="3955005" y="1699544"/>
          <a:ext cx="477858" cy="47785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1EA0A-6AFA-4A0D-9696-6840147AE5A1}">
      <dsp:nvSpPr>
        <dsp:cNvPr id="0" name=""/>
        <dsp:cNvSpPr/>
      </dsp:nvSpPr>
      <dsp:spPr>
        <a:xfrm>
          <a:off x="4782431" y="1526526"/>
          <a:ext cx="1942036" cy="823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本地化平台</a:t>
          </a:r>
          <a:endParaRPr lang="en-US" sz="2000" kern="1200" dirty="0"/>
        </a:p>
      </dsp:txBody>
      <dsp:txXfrm>
        <a:off x="4782431" y="1526526"/>
        <a:ext cx="1942036" cy="823894"/>
      </dsp:txXfrm>
    </dsp:sp>
    <dsp:sp modelId="{762A9A21-28F9-4BDC-8844-28582D5A6371}">
      <dsp:nvSpPr>
        <dsp:cNvPr id="0" name=""/>
        <dsp:cNvSpPr/>
      </dsp:nvSpPr>
      <dsp:spPr>
        <a:xfrm>
          <a:off x="7062853" y="1526526"/>
          <a:ext cx="823894" cy="8238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DF8253-916C-4375-8E80-D3554E890B48}">
      <dsp:nvSpPr>
        <dsp:cNvPr id="0" name=""/>
        <dsp:cNvSpPr/>
      </dsp:nvSpPr>
      <dsp:spPr>
        <a:xfrm>
          <a:off x="7235871" y="1699544"/>
          <a:ext cx="477858" cy="47785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CA227-4439-43BF-8387-AA25B3AC8C81}">
      <dsp:nvSpPr>
        <dsp:cNvPr id="0" name=""/>
        <dsp:cNvSpPr/>
      </dsp:nvSpPr>
      <dsp:spPr>
        <a:xfrm>
          <a:off x="8063296" y="1526526"/>
          <a:ext cx="1942036" cy="823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項目管理工具</a:t>
          </a:r>
          <a:endParaRPr lang="en-US" sz="2000" kern="1200" dirty="0"/>
        </a:p>
      </dsp:txBody>
      <dsp:txXfrm>
        <a:off x="8063296" y="1526526"/>
        <a:ext cx="1942036" cy="823894"/>
      </dsp:txXfrm>
    </dsp:sp>
    <dsp:sp modelId="{35307293-FA6A-487A-B5AE-F0AB83AA58B0}">
      <dsp:nvSpPr>
        <dsp:cNvPr id="0" name=""/>
        <dsp:cNvSpPr/>
      </dsp:nvSpPr>
      <dsp:spPr>
        <a:xfrm>
          <a:off x="501122" y="3009502"/>
          <a:ext cx="823894" cy="8238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6FBBCD-D517-4A01-BB56-3B07B2AC7E8B}">
      <dsp:nvSpPr>
        <dsp:cNvPr id="0" name=""/>
        <dsp:cNvSpPr/>
      </dsp:nvSpPr>
      <dsp:spPr>
        <a:xfrm>
          <a:off x="674140" y="3182520"/>
          <a:ext cx="477858" cy="47785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49394-4ABC-4129-AB33-90F44FAFAB4D}">
      <dsp:nvSpPr>
        <dsp:cNvPr id="0" name=""/>
        <dsp:cNvSpPr/>
      </dsp:nvSpPr>
      <dsp:spPr>
        <a:xfrm>
          <a:off x="1501565" y="3009502"/>
          <a:ext cx="1942036" cy="823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自動翻譯系統</a:t>
          </a:r>
          <a:endParaRPr lang="en-US" sz="2000" b="1" kern="1200" dirty="0"/>
        </a:p>
      </dsp:txBody>
      <dsp:txXfrm>
        <a:off x="1501565" y="3009502"/>
        <a:ext cx="1942036" cy="823894"/>
      </dsp:txXfrm>
    </dsp:sp>
    <dsp:sp modelId="{4C7816AA-2D31-470C-9806-135B65E46A75}">
      <dsp:nvSpPr>
        <dsp:cNvPr id="0" name=""/>
        <dsp:cNvSpPr/>
      </dsp:nvSpPr>
      <dsp:spPr>
        <a:xfrm>
          <a:off x="3781987" y="3009502"/>
          <a:ext cx="823894" cy="8238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24D9C-915C-4174-93A2-90A015C6E55A}">
      <dsp:nvSpPr>
        <dsp:cNvPr id="0" name=""/>
        <dsp:cNvSpPr/>
      </dsp:nvSpPr>
      <dsp:spPr>
        <a:xfrm>
          <a:off x="3955005" y="3182520"/>
          <a:ext cx="477858" cy="47785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19A48-F37F-4D86-8155-2CFD453AC4EB}">
      <dsp:nvSpPr>
        <dsp:cNvPr id="0" name=""/>
        <dsp:cNvSpPr/>
      </dsp:nvSpPr>
      <dsp:spPr>
        <a:xfrm>
          <a:off x="4782431" y="3009502"/>
          <a:ext cx="1942036" cy="823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翻譯記憶庫及術語庫</a:t>
          </a:r>
          <a:endParaRPr lang="en-US" sz="2000" b="1" kern="1200" dirty="0"/>
        </a:p>
      </dsp:txBody>
      <dsp:txXfrm>
        <a:off x="4782431" y="3009502"/>
        <a:ext cx="1942036" cy="82389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72593-D8EA-4420-B3A6-2E7C526BA306}">
      <dsp:nvSpPr>
        <dsp:cNvPr id="0" name=""/>
        <dsp:cNvSpPr/>
      </dsp:nvSpPr>
      <dsp:spPr>
        <a:xfrm>
          <a:off x="2040228" y="138473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B9AC21-1A79-4586-B781-E75FE366BC55}">
      <dsp:nvSpPr>
        <dsp:cNvPr id="0" name=""/>
        <dsp:cNvSpPr/>
      </dsp:nvSpPr>
      <dsp:spPr>
        <a:xfrm>
          <a:off x="2508228" y="606473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E5E169-7954-4C8B-9408-6AE647A2A49F}">
      <dsp:nvSpPr>
        <dsp:cNvPr id="0" name=""/>
        <dsp:cNvSpPr/>
      </dsp:nvSpPr>
      <dsp:spPr>
        <a:xfrm>
          <a:off x="1338228" y="3018474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500" kern="1200" dirty="0" err="1"/>
            <a:t>網上翻譯工具</a:t>
          </a:r>
          <a:endParaRPr lang="en-US" sz="3500" kern="1200" dirty="0"/>
        </a:p>
      </dsp:txBody>
      <dsp:txXfrm>
        <a:off x="1338228" y="3018474"/>
        <a:ext cx="3600000" cy="720000"/>
      </dsp:txXfrm>
    </dsp:sp>
    <dsp:sp modelId="{4282293C-FB01-4569-8BE7-38C058726AD0}">
      <dsp:nvSpPr>
        <dsp:cNvPr id="0" name=""/>
        <dsp:cNvSpPr/>
      </dsp:nvSpPr>
      <dsp:spPr>
        <a:xfrm>
          <a:off x="6270228" y="138473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DB753-2CE8-429A-BDE9-CEF96C073574}">
      <dsp:nvSpPr>
        <dsp:cNvPr id="0" name=""/>
        <dsp:cNvSpPr/>
      </dsp:nvSpPr>
      <dsp:spPr>
        <a:xfrm>
          <a:off x="6738228" y="606473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7425D-BF0F-4F7E-9D73-B15CA68BE496}">
      <dsp:nvSpPr>
        <dsp:cNvPr id="0" name=""/>
        <dsp:cNvSpPr/>
      </dsp:nvSpPr>
      <dsp:spPr>
        <a:xfrm>
          <a:off x="5568228" y="3018474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500" kern="1200" dirty="0" err="1"/>
            <a:t>翻譯應用程式</a:t>
          </a:r>
          <a:endParaRPr lang="en-US" sz="3500" kern="1200" dirty="0"/>
        </a:p>
      </dsp:txBody>
      <dsp:txXfrm>
        <a:off x="5568228" y="3018474"/>
        <a:ext cx="360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29AD4-4911-E748-87F5-6B975EA75B63}">
      <dsp:nvSpPr>
        <dsp:cNvPr id="0" name=""/>
        <dsp:cNvSpPr/>
      </dsp:nvSpPr>
      <dsp:spPr>
        <a:xfrm>
          <a:off x="0" y="0"/>
          <a:ext cx="683056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94CC66-7940-3649-A834-63916C55B741}">
      <dsp:nvSpPr>
        <dsp:cNvPr id="0" name=""/>
        <dsp:cNvSpPr/>
      </dsp:nvSpPr>
      <dsp:spPr>
        <a:xfrm>
          <a:off x="0" y="0"/>
          <a:ext cx="6830568" cy="136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800" kern="1200" dirty="0"/>
            <a:t>1.</a:t>
          </a:r>
          <a:r>
            <a:rPr lang="zh-TW" altLang="en-US" sz="4800" kern="1200" dirty="0"/>
            <a:t> </a:t>
          </a:r>
          <a:r>
            <a:rPr lang="en-US" sz="4800" kern="1200" dirty="0" err="1"/>
            <a:t>參考不同翻譯結果</a:t>
          </a:r>
          <a:endParaRPr lang="en-US" sz="4800" kern="1200" dirty="0"/>
        </a:p>
      </dsp:txBody>
      <dsp:txXfrm>
        <a:off x="0" y="0"/>
        <a:ext cx="6830568" cy="1360170"/>
      </dsp:txXfrm>
    </dsp:sp>
    <dsp:sp modelId="{9128ECA6-0C6E-1244-B212-6DEDE298F335}">
      <dsp:nvSpPr>
        <dsp:cNvPr id="0" name=""/>
        <dsp:cNvSpPr/>
      </dsp:nvSpPr>
      <dsp:spPr>
        <a:xfrm>
          <a:off x="0" y="1360170"/>
          <a:ext cx="6830568" cy="0"/>
        </a:xfrm>
        <a:prstGeom prst="line">
          <a:avLst/>
        </a:prstGeom>
        <a:solidFill>
          <a:schemeClr val="accent2">
            <a:hueOff val="-294232"/>
            <a:satOff val="1406"/>
            <a:lumOff val="1961"/>
            <a:alphaOff val="0"/>
          </a:schemeClr>
        </a:solidFill>
        <a:ln w="12700" cap="flat" cmpd="sng" algn="ctr">
          <a:solidFill>
            <a:schemeClr val="accent2">
              <a:hueOff val="-294232"/>
              <a:satOff val="140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22F0F-97BC-DC4E-8D72-83C380AE6130}">
      <dsp:nvSpPr>
        <dsp:cNvPr id="0" name=""/>
        <dsp:cNvSpPr/>
      </dsp:nvSpPr>
      <dsp:spPr>
        <a:xfrm>
          <a:off x="0" y="1360170"/>
          <a:ext cx="6830568" cy="136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800" kern="1200" dirty="0"/>
            <a:t>2.</a:t>
          </a:r>
          <a:r>
            <a:rPr lang="zh-TW" altLang="en-US" sz="4800" kern="1200" dirty="0"/>
            <a:t> </a:t>
          </a:r>
          <a:r>
            <a:rPr lang="en-HK" sz="4800" kern="1200" dirty="0" err="1"/>
            <a:t>設置翻譯系統</a:t>
          </a:r>
          <a:endParaRPr lang="en-US" sz="4800" kern="1200" dirty="0"/>
        </a:p>
      </dsp:txBody>
      <dsp:txXfrm>
        <a:off x="0" y="1360170"/>
        <a:ext cx="6830568" cy="1360170"/>
      </dsp:txXfrm>
    </dsp:sp>
    <dsp:sp modelId="{8098A80D-1009-D649-B8D1-C084C03D039B}">
      <dsp:nvSpPr>
        <dsp:cNvPr id="0" name=""/>
        <dsp:cNvSpPr/>
      </dsp:nvSpPr>
      <dsp:spPr>
        <a:xfrm>
          <a:off x="0" y="2720340"/>
          <a:ext cx="6830568" cy="0"/>
        </a:xfrm>
        <a:prstGeom prst="line">
          <a:avLst/>
        </a:prstGeom>
        <a:solidFill>
          <a:schemeClr val="accent2">
            <a:hueOff val="-588464"/>
            <a:satOff val="2812"/>
            <a:lumOff val="3922"/>
            <a:alphaOff val="0"/>
          </a:schemeClr>
        </a:solidFill>
        <a:ln w="12700" cap="flat" cmpd="sng" algn="ctr">
          <a:solidFill>
            <a:schemeClr val="accent2">
              <a:hueOff val="-588464"/>
              <a:satOff val="2812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C355A-0AAE-8847-8EBA-51F14A469015}">
      <dsp:nvSpPr>
        <dsp:cNvPr id="0" name=""/>
        <dsp:cNvSpPr/>
      </dsp:nvSpPr>
      <dsp:spPr>
        <a:xfrm>
          <a:off x="0" y="2720340"/>
          <a:ext cx="6830568" cy="136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800" kern="1200" dirty="0"/>
            <a:t>3.</a:t>
          </a:r>
          <a:r>
            <a:rPr lang="zh-TW" altLang="en-US" sz="4800" kern="1200" dirty="0"/>
            <a:t> 運用</a:t>
          </a:r>
          <a:r>
            <a:rPr lang="en-US" sz="4800" kern="1200" dirty="0" err="1"/>
            <a:t>專門領域工具</a:t>
          </a:r>
          <a:endParaRPr lang="en-US" sz="4800" kern="1200" dirty="0"/>
        </a:p>
      </dsp:txBody>
      <dsp:txXfrm>
        <a:off x="0" y="2720340"/>
        <a:ext cx="6830568" cy="1360170"/>
      </dsp:txXfrm>
    </dsp:sp>
    <dsp:sp modelId="{E73EEAC2-C43E-214A-B940-2BE0557060FC}">
      <dsp:nvSpPr>
        <dsp:cNvPr id="0" name=""/>
        <dsp:cNvSpPr/>
      </dsp:nvSpPr>
      <dsp:spPr>
        <a:xfrm>
          <a:off x="0" y="4080509"/>
          <a:ext cx="6830568" cy="0"/>
        </a:xfrm>
        <a:prstGeom prst="line">
          <a:avLst/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2700" cap="flat" cmpd="sng" algn="ctr">
          <a:solidFill>
            <a:schemeClr val="accent2">
              <a:hueOff val="-882696"/>
              <a:satOff val="4218"/>
              <a:lumOff val="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A5AC3-7612-6247-8DFA-02231C1F8988}">
      <dsp:nvSpPr>
        <dsp:cNvPr id="0" name=""/>
        <dsp:cNvSpPr/>
      </dsp:nvSpPr>
      <dsp:spPr>
        <a:xfrm>
          <a:off x="0" y="4080510"/>
          <a:ext cx="6830568" cy="136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800" kern="1200" dirty="0"/>
            <a:t>4.</a:t>
          </a:r>
          <a:r>
            <a:rPr lang="zh-TW" altLang="en-US" sz="4800" kern="1200" dirty="0"/>
            <a:t> </a:t>
          </a:r>
          <a:r>
            <a:rPr lang="en-US" sz="4800" kern="1200" dirty="0" err="1"/>
            <a:t>掌握編輯技巧</a:t>
          </a:r>
          <a:endParaRPr lang="en-US" sz="4800" kern="1200" dirty="0"/>
        </a:p>
      </dsp:txBody>
      <dsp:txXfrm>
        <a:off x="0" y="4080510"/>
        <a:ext cx="6830568" cy="13601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FA7F4-F39A-A447-B99C-DD86B1808E8B}">
      <dsp:nvSpPr>
        <dsp:cNvPr id="0" name=""/>
        <dsp:cNvSpPr/>
      </dsp:nvSpPr>
      <dsp:spPr>
        <a:xfrm>
          <a:off x="411690" y="1859"/>
          <a:ext cx="3873229" cy="38732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 dirty="0" err="1"/>
            <a:t>譯前編輯</a:t>
          </a:r>
          <a:r>
            <a:rPr lang="zh-TW" altLang="en-US" sz="4100" b="1" kern="1200" dirty="0"/>
            <a:t>：</a:t>
          </a:r>
          <a:r>
            <a:rPr lang="en-US" sz="4100" kern="1200" dirty="0" err="1"/>
            <a:t>在機器翻譯前編輯原文</a:t>
          </a:r>
          <a:endParaRPr lang="en-US" sz="4100" kern="1200" dirty="0"/>
        </a:p>
      </dsp:txBody>
      <dsp:txXfrm>
        <a:off x="978911" y="569080"/>
        <a:ext cx="2738787" cy="2738787"/>
      </dsp:txXfrm>
    </dsp:sp>
    <dsp:sp modelId="{E252C648-2F59-3645-8890-A52969C23044}">
      <dsp:nvSpPr>
        <dsp:cNvPr id="0" name=""/>
        <dsp:cNvSpPr/>
      </dsp:nvSpPr>
      <dsp:spPr>
        <a:xfrm rot="5400000">
          <a:off x="4604462" y="1425271"/>
          <a:ext cx="1355630" cy="1026405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42B93-FAA3-CF40-93B5-991E0FFDAB9D}">
      <dsp:nvSpPr>
        <dsp:cNvPr id="0" name=""/>
        <dsp:cNvSpPr/>
      </dsp:nvSpPr>
      <dsp:spPr>
        <a:xfrm>
          <a:off x="6221535" y="1859"/>
          <a:ext cx="3873229" cy="38732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 dirty="0" err="1"/>
            <a:t>譯後編輯</a:t>
          </a:r>
          <a:r>
            <a:rPr lang="zh-TW" altLang="en-US" sz="4100" b="1" kern="1200" dirty="0"/>
            <a:t>：</a:t>
          </a:r>
          <a:r>
            <a:rPr lang="zh-TW" altLang="en-US" sz="4100" kern="1200" dirty="0"/>
            <a:t>在機器翻譯後編輯譯文</a:t>
          </a:r>
          <a:endParaRPr lang="en-US" sz="4100" kern="1200" dirty="0"/>
        </a:p>
      </dsp:txBody>
      <dsp:txXfrm>
        <a:off x="6788756" y="569080"/>
        <a:ext cx="2738787" cy="2738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785BF-B323-5647-8CAE-5CA6DFD041B9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4650E-BF2A-1F47-AEAA-2FBFD6FDA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44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48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874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8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4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5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56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6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4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09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2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90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57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8" r:id="rId6"/>
    <p:sldLayoutId id="2147483733" r:id="rId7"/>
    <p:sldLayoutId id="2147483734" r:id="rId8"/>
    <p:sldLayoutId id="2147483735" r:id="rId9"/>
    <p:sldLayoutId id="2147483737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anyi.qq.com/" TargetMode="External"/><Relationship Id="rId2" Type="http://schemas.openxmlformats.org/officeDocument/2006/relationships/hyperlink" Target="https://www.bing.com/translator?mkt=zh-H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ranslate.yandex.com/" TargetMode="External"/><Relationship Id="rId4" Type="http://schemas.openxmlformats.org/officeDocument/2006/relationships/hyperlink" Target="https://papago.naver.com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fanyi.youdao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imtranslator.net/compare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epl.com/translator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translate.systran.net/translationTools/text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patentscope.wipo.int/translate/translate.jsf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fanyi.baidu.co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fanyi.sogou.com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dfast.net/" TargetMode="External"/><Relationship Id="rId2" Type="http://schemas.openxmlformats.org/officeDocument/2006/relationships/hyperlink" Target="https://www.sdltrados.com/products/trados-stud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ecat.com/" TargetMode="External"/><Relationship Id="rId5" Type="http://schemas.openxmlformats.org/officeDocument/2006/relationships/hyperlink" Target="https://www.smartcat.com/" TargetMode="External"/><Relationship Id="rId4" Type="http://schemas.openxmlformats.org/officeDocument/2006/relationships/hyperlink" Target="https://www.memsource.com/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la-global.org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slator.com/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aus.net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apti.org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9EDBB-8A9A-4F1D-9CAD-96685EB52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76" r="-1" b="420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DA284-852F-3A41-8820-99ED7006C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5087932" cy="3204134"/>
          </a:xfrm>
        </p:spPr>
        <p:txBody>
          <a:bodyPr anchor="b">
            <a:normAutofit/>
          </a:bodyPr>
          <a:lstStyle/>
          <a:p>
            <a:r>
              <a:rPr lang="zh-TW" altLang="en-US" sz="4800" dirty="0"/>
              <a:t>人工智能科技如何協助專業譯者？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8523E-4E1A-4240-98A6-3386D0513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92500"/>
          </a:bodyPr>
          <a:lstStyle/>
          <a:p>
            <a:r>
              <a:rPr lang="en-US" sz="2400" dirty="0" err="1"/>
              <a:t>蕭世昌</a:t>
            </a:r>
            <a:endParaRPr lang="en-US" sz="2400" dirty="0"/>
          </a:p>
          <a:p>
            <a:r>
              <a:rPr lang="en-US" sz="2400" dirty="0" err="1"/>
              <a:t>香港恒生大學翻譯及外語學院</a:t>
            </a:r>
            <a:endParaRPr lang="en-US" sz="2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832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AAA60-F743-8642-A46B-3EC601EBC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 err="1"/>
              <a:t>翻譯科技的五大用途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FEE6FA1-57B1-4D56-8707-A4696F405B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801480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12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26F2C23-1B9B-45CF-AC07-C87E7943EE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87E2519-CD45-4A97-BDBA-D0311FA39F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F740418-B98D-42E4-B9D9-797FB0A0A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BC0CC24-0E40-4F14-B63E-4137D4B77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169EAC-6ADF-4C7C-BAE7-816F7D3E07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40CB915-C10C-422C-8358-B5B4843756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D23B94-5052-424B-81A4-CEDBB3C01B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AB5A9F-29D8-435B-BD98-B146501747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55D0CF0-ACD6-4F68-9D02-80E86913EA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2E012D8-BA7E-4D15-A7DB-AA5724A7D0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98D36A-9B71-4DBD-99B4-E902783F90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9A70C4D-7D3A-491B-89E1-8A23906BA0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69516EF-7AD1-4F61-8A88-0ED342CFBD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A1AA6D-F7FC-4947-89CC-893D888BD0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4459C79-0F8A-4787-8DA9-500519817C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13610-57E2-B146-8068-B3CF7CF45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pPr lvl="0"/>
            <a:r>
              <a:rPr lang="zh-TW" altLang="en-US" dirty="0"/>
              <a:t>常見工具類型</a:t>
            </a:r>
            <a:endParaRPr lang="en-HK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B85217-62E8-41FC-9638-9DEC76B2D0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9598139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236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0B4841-CB1C-439B-A60F-FF222BA8DE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5AF5411-F31C-4110-91A6-C7D4EBE660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E06186-D798-4C8D-8102-964C341E8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C10550-1676-48EA-93CE-50CAB57069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D7A9F0D-6BFC-4D41-901B-FA78207FC9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0F77E26-5F50-4082-88F9-41AEC5EE3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4A3529D-366C-4AFF-8122-92AED71D33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46F7B44-3164-4E57-80F5-CED8F004FE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A579BD-0086-4BDC-A000-7337DD86F7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797FD0-315B-4339-A80A-6DEE1E02F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DFB1D0-3143-49A8-8D88-6CD1A0E440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8844F0-0BF8-4137-B4C9-92D80D8E9D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862476-A792-4A25-8B5C-08FB60297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4052D9-E169-4E88-91C6-33C24DA79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91EA0A-6AFA-4A0D-9696-6840147AE5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62A9A21-28F9-4BDC-8844-28582D5A63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DF8253-916C-4375-8E80-D3554E890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9CA227-4439-43BF-8387-AA25B3AC8C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5307293-FA6A-487A-B5AE-F0AB83AA58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6FBBCD-D517-4A01-BB56-3B07B2AC7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D49394-4ABC-4129-AB33-90F44FAFAB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424D9C-915C-4174-93A2-90A015C6E5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7816AA-2D31-470C-9806-135B65E46A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F19A48-F37F-4D86-8155-2CFD453AC4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AD7A3A-1EF3-094A-A004-3EB5F3DC7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HK" sz="6600" dirty="0" err="1"/>
              <a:t>翻譯科技取代專業譯者</a:t>
            </a:r>
            <a:r>
              <a:rPr lang="zh-TW" altLang="en-US" sz="6600" dirty="0"/>
              <a:t>？</a:t>
            </a:r>
            <a:endParaRPr lang="en-US" sz="6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290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FCD0-5F4F-CE42-87BB-9DB463F3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要點一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024F-99E5-E54E-96FF-F79CE201A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目前的翻譯工具多旨在提供初步分析、資訊或建議，處理檔案與管理項目</a:t>
            </a:r>
            <a:endParaRPr lang="en-HK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45849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FCD0-5F4F-CE42-87BB-9DB463F3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要點二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024F-99E5-E54E-96FF-F79CE201A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sz="3200" dirty="0"/>
              <a:t>翻譯科技有不少重要地方尚待改進</a:t>
            </a:r>
            <a:endParaRPr lang="en-HK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70694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564B-3430-BC44-8461-ADE0E5833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人工智能與專業譯者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C0CC9-E2DF-DE4C-9E48-1DEB89855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人工智能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4D331-EB69-A64D-BCD8-4AF72FB6B7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 err="1"/>
              <a:t>速度</a:t>
            </a:r>
            <a:endParaRPr lang="en-US" sz="2800" dirty="0"/>
          </a:p>
          <a:p>
            <a:r>
              <a:rPr lang="en-US" sz="2800" dirty="0" err="1"/>
              <a:t>數據儲存</a:t>
            </a:r>
            <a:endParaRPr lang="en-US" sz="2800" dirty="0"/>
          </a:p>
          <a:p>
            <a:r>
              <a:rPr lang="en-US" sz="2800" dirty="0" err="1"/>
              <a:t>資訊提取</a:t>
            </a:r>
            <a:endParaRPr lang="en-US" sz="2800" dirty="0"/>
          </a:p>
          <a:p>
            <a:r>
              <a:rPr lang="en-US" sz="2800" dirty="0" err="1"/>
              <a:t>基本的語言分析</a:t>
            </a:r>
            <a:endParaRPr lang="en-US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A3F067-BCD5-D04D-823E-7E077C3BAD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專業譯者</a:t>
            </a:r>
            <a:endParaRPr lang="en-US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B6A6E5-8A1C-544A-A957-55DA380616C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 err="1"/>
              <a:t>深入的語言分析</a:t>
            </a:r>
            <a:endParaRPr lang="en-US" sz="2800" dirty="0"/>
          </a:p>
          <a:p>
            <a:r>
              <a:rPr lang="en-US" sz="2800" dirty="0" err="1"/>
              <a:t>語境和文化觸覺</a:t>
            </a:r>
            <a:endParaRPr lang="en-US" sz="2800" dirty="0"/>
          </a:p>
          <a:p>
            <a:r>
              <a:rPr lang="en-US" sz="2800" dirty="0" err="1"/>
              <a:t>邏輯判斷</a:t>
            </a:r>
            <a:endParaRPr lang="en-US" sz="2800" dirty="0"/>
          </a:p>
          <a:p>
            <a:r>
              <a:rPr lang="en-US" sz="2800" dirty="0" err="1"/>
              <a:t>創造力</a:t>
            </a:r>
            <a:endParaRPr lang="en-US" sz="2800" dirty="0"/>
          </a:p>
          <a:p>
            <a:r>
              <a:rPr lang="en-US" sz="2800" dirty="0" err="1"/>
              <a:t>因時制宜</a:t>
            </a:r>
            <a:endParaRPr lang="en-US" sz="2800" dirty="0"/>
          </a:p>
          <a:p>
            <a:r>
              <a:rPr lang="zh-TW" altLang="en-US" sz="2800" dirty="0"/>
              <a:t>譯文把關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896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8FCD0-5F4F-CE42-87BB-9DB463F3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US" sz="3200"/>
              <a:t>要點三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024F-99E5-E54E-96FF-F79CE201A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 fontScale="92500" lnSpcReduction="20000"/>
          </a:bodyPr>
          <a:lstStyle/>
          <a:p>
            <a:endParaRPr lang="en-HK" altLang="zh-TW" sz="3200" dirty="0"/>
          </a:p>
          <a:p>
            <a:endParaRPr lang="en-HK" altLang="zh-TW" sz="3200" dirty="0"/>
          </a:p>
          <a:p>
            <a:r>
              <a:rPr lang="zh-TW" altLang="en-US" sz="3200" dirty="0"/>
              <a:t>宜分別考慮四種翻譯情況</a:t>
            </a:r>
            <a:endParaRPr lang="en-HK" sz="3200" dirty="0"/>
          </a:p>
          <a:p>
            <a:pPr lvl="0"/>
            <a:endParaRPr lang="en-HK" sz="3200" dirty="0"/>
          </a:p>
          <a:p>
            <a:endParaRPr lang="en-US" sz="3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F2E07B-D630-6940-97F9-7C490A58E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68190"/>
              </p:ext>
            </p:extLst>
          </p:nvPr>
        </p:nvGraphicFramePr>
        <p:xfrm>
          <a:off x="557038" y="2015539"/>
          <a:ext cx="11164825" cy="4212824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1856360">
                  <a:extLst>
                    <a:ext uri="{9D8B030D-6E8A-4147-A177-3AD203B41FA5}">
                      <a16:colId xmlns:a16="http://schemas.microsoft.com/office/drawing/2014/main" val="3000721036"/>
                    </a:ext>
                  </a:extLst>
                </a:gridCol>
                <a:gridCol w="1381558">
                  <a:extLst>
                    <a:ext uri="{9D8B030D-6E8A-4147-A177-3AD203B41FA5}">
                      <a16:colId xmlns:a16="http://schemas.microsoft.com/office/drawing/2014/main" val="502541329"/>
                    </a:ext>
                  </a:extLst>
                </a:gridCol>
                <a:gridCol w="3876013">
                  <a:extLst>
                    <a:ext uri="{9D8B030D-6E8A-4147-A177-3AD203B41FA5}">
                      <a16:colId xmlns:a16="http://schemas.microsoft.com/office/drawing/2014/main" val="3404517256"/>
                    </a:ext>
                  </a:extLst>
                </a:gridCol>
                <a:gridCol w="4050894">
                  <a:extLst>
                    <a:ext uri="{9D8B030D-6E8A-4147-A177-3AD203B41FA5}">
                      <a16:colId xmlns:a16="http://schemas.microsoft.com/office/drawing/2014/main" val="848155509"/>
                    </a:ext>
                  </a:extLst>
                </a:gridCol>
              </a:tblGrid>
              <a:tr h="920625">
                <a:tc rowSpan="2" gridSpan="2">
                  <a:txBody>
                    <a:bodyPr/>
                    <a:lstStyle/>
                    <a:p>
                      <a:pPr marL="457200" algn="ctr"/>
                      <a:r>
                        <a:rPr lang="en-US" sz="2800" b="0" cap="all" spc="150" dirty="0">
                          <a:solidFill>
                            <a:schemeClr val="lt1"/>
                          </a:solidFill>
                          <a:effectLst/>
                        </a:rPr>
                        <a:t> </a:t>
                      </a:r>
                      <a:endParaRPr lang="en-HK" sz="2800" b="0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88871" marR="188871" marT="188871" marB="1888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4288" indent="0" algn="ctr">
                        <a:tabLst/>
                      </a:pPr>
                      <a:r>
                        <a:rPr lang="zh-TW" sz="2800" b="0" cap="all" spc="150" dirty="0">
                          <a:solidFill>
                            <a:schemeClr val="lt1"/>
                          </a:solidFill>
                          <a:effectLst/>
                        </a:rPr>
                        <a:t>翻譯科技興起前，有關翻譯工作是否專門由譯者進行？</a:t>
                      </a:r>
                      <a:endParaRPr lang="en-HK" sz="2800" b="0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88871" marR="188871" marT="188871" marB="1888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631609"/>
                  </a:ext>
                </a:extLst>
              </a:tr>
              <a:tr h="8447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zh-TW" sz="2400" cap="none" spc="0" dirty="0">
                          <a:solidFill>
                            <a:schemeClr val="tx1"/>
                          </a:solidFill>
                          <a:effectLst/>
                        </a:rPr>
                        <a:t>是</a:t>
                      </a:r>
                      <a:endParaRPr lang="en-HK" sz="24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88871" marR="188871" marT="188871" marB="188871">
                    <a:lnL w="38100" cmpd="sng">
                      <a:noFill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zh-TW" sz="2400" cap="none" spc="0">
                          <a:solidFill>
                            <a:schemeClr val="tx1"/>
                          </a:solidFill>
                          <a:effectLst/>
                        </a:rPr>
                        <a:t>否</a:t>
                      </a:r>
                      <a:endParaRPr lang="en-HK" sz="2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88871" marR="188871" marT="188871" marB="188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436000"/>
                  </a:ext>
                </a:extLst>
              </a:tr>
              <a:tr h="844750">
                <a:tc rowSpan="2">
                  <a:txBody>
                    <a:bodyPr/>
                    <a:lstStyle/>
                    <a:p>
                      <a:pPr marL="14288" indent="0">
                        <a:tabLst/>
                      </a:pPr>
                      <a:r>
                        <a:rPr lang="zh-TW" sz="2400" b="1" cap="none" spc="0">
                          <a:solidFill>
                            <a:schemeClr val="tx1"/>
                          </a:solidFill>
                          <a:effectLst/>
                        </a:rPr>
                        <a:t>正式或複雜的翻譯工作？</a:t>
                      </a:r>
                      <a:endParaRPr lang="en-HK" sz="24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88871" marR="188871" marT="188871" marB="188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/>
                      <a:r>
                        <a:rPr lang="zh-TW" sz="2400" cap="none" spc="0">
                          <a:solidFill>
                            <a:schemeClr val="tx1"/>
                          </a:solidFill>
                          <a:effectLst/>
                        </a:rPr>
                        <a:t>是</a:t>
                      </a:r>
                      <a:endParaRPr lang="en-HK" sz="2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88871" marR="188871" marT="188871" marB="188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ctr"/>
                      <a:endParaRPr lang="en-HK" sz="24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88871" marR="188871" marT="188871" marB="188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ctr"/>
                      <a:endParaRPr lang="en-HK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457200" algn="ctr"/>
                      <a:endParaRPr lang="en-HK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457200" algn="ctr"/>
                      <a:endParaRPr lang="en-HK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88871" marR="188871" marT="188871" marB="188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00177"/>
                  </a:ext>
                </a:extLst>
              </a:tr>
              <a:tr h="8447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/>
                      <a:r>
                        <a:rPr lang="zh-TW" sz="2400" cap="none" spc="0">
                          <a:solidFill>
                            <a:schemeClr val="tx1"/>
                          </a:solidFill>
                          <a:effectLst/>
                        </a:rPr>
                        <a:t>否</a:t>
                      </a:r>
                      <a:endParaRPr lang="en-HK" sz="2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88871" marR="188871" marT="188871" marB="188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/>
                      <a:endParaRPr lang="en-HK" sz="24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88871" marR="188871" marT="188871" marB="188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/>
                      <a:endParaRPr lang="en-HK" sz="24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88871" marR="188871" marT="188871" marB="188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9020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EEA039B-A713-3A4C-89D4-13E49D0F2ECB}"/>
              </a:ext>
            </a:extLst>
          </p:cNvPr>
          <p:cNvSpPr/>
          <p:nvPr/>
        </p:nvSpPr>
        <p:spPr>
          <a:xfrm>
            <a:off x="4401587" y="4237145"/>
            <a:ext cx="33888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/>
            <a:r>
              <a:rPr lang="zh-TW" altLang="en-US" sz="2400" dirty="0"/>
              <a:t>例子：正式商業、法律、政府文件</a:t>
            </a:r>
            <a:endParaRPr lang="en-HK" sz="24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7698C1-7838-7A4D-B72E-E3BC9C5BA113}"/>
              </a:ext>
            </a:extLst>
          </p:cNvPr>
          <p:cNvSpPr/>
          <p:nvPr/>
        </p:nvSpPr>
        <p:spPr>
          <a:xfrm>
            <a:off x="4345070" y="5543990"/>
            <a:ext cx="3657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algn="ctr"/>
            <a:r>
              <a:rPr lang="zh-TW" altLang="en-US" sz="2400" dirty="0"/>
              <a:t>例子：日常一般簡單文字</a:t>
            </a:r>
            <a:endParaRPr lang="en-HK" sz="24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1E142D-3963-3645-B52A-24EAFB29E39A}"/>
              </a:ext>
            </a:extLst>
          </p:cNvPr>
          <p:cNvSpPr/>
          <p:nvPr/>
        </p:nvSpPr>
        <p:spPr>
          <a:xfrm>
            <a:off x="8281188" y="5413615"/>
            <a:ext cx="34011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algn="ctr"/>
            <a:r>
              <a:rPr lang="zh-TW" altLang="en-US" sz="2400" dirty="0"/>
              <a:t>例子：旅遊閒談、個人喜好的外國資訊</a:t>
            </a:r>
            <a:endParaRPr lang="en-HK" sz="24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6D978-4F88-C644-95B6-9A76FCF9B354}"/>
              </a:ext>
            </a:extLst>
          </p:cNvPr>
          <p:cNvSpPr/>
          <p:nvPr/>
        </p:nvSpPr>
        <p:spPr>
          <a:xfrm>
            <a:off x="8069685" y="4237145"/>
            <a:ext cx="36575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algn="ctr"/>
            <a:r>
              <a:rPr lang="zh-TW" altLang="en-US" sz="2000" dirty="0"/>
              <a:t>例子：譯員不足而無法翻譯的正式文本；科技興起前尚未流行的翻譯工作</a:t>
            </a:r>
            <a:endParaRPr lang="en-HK" sz="20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19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FCD0-5F4F-CE42-87BB-9DB463F3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US" sz="3200"/>
              <a:t>要點三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024F-99E5-E54E-96FF-F79CE201A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 fontScale="92500" lnSpcReduction="20000"/>
          </a:bodyPr>
          <a:lstStyle/>
          <a:p>
            <a:endParaRPr lang="en-HK" altLang="zh-TW" sz="3200" dirty="0"/>
          </a:p>
          <a:p>
            <a:endParaRPr lang="en-HK" altLang="zh-TW" sz="3200" dirty="0"/>
          </a:p>
          <a:p>
            <a:r>
              <a:rPr lang="zh-TW" altLang="en-US" sz="3200" dirty="0"/>
              <a:t>宜分別考慮四種翻譯情況</a:t>
            </a:r>
            <a:endParaRPr lang="en-HK" sz="3200" dirty="0"/>
          </a:p>
          <a:p>
            <a:pPr lvl="0"/>
            <a:endParaRPr lang="en-HK" sz="3200" dirty="0"/>
          </a:p>
          <a:p>
            <a:endParaRPr lang="en-US" sz="3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F2E07B-D630-6940-97F9-7C490A58E376}"/>
              </a:ext>
            </a:extLst>
          </p:cNvPr>
          <p:cNvGraphicFramePr>
            <a:graphicFrameLocks noGrp="1"/>
          </p:cNvGraphicFramePr>
          <p:nvPr/>
        </p:nvGraphicFramePr>
        <p:xfrm>
          <a:off x="557038" y="2015539"/>
          <a:ext cx="11164825" cy="4212824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1856360">
                  <a:extLst>
                    <a:ext uri="{9D8B030D-6E8A-4147-A177-3AD203B41FA5}">
                      <a16:colId xmlns:a16="http://schemas.microsoft.com/office/drawing/2014/main" val="3000721036"/>
                    </a:ext>
                  </a:extLst>
                </a:gridCol>
                <a:gridCol w="1381558">
                  <a:extLst>
                    <a:ext uri="{9D8B030D-6E8A-4147-A177-3AD203B41FA5}">
                      <a16:colId xmlns:a16="http://schemas.microsoft.com/office/drawing/2014/main" val="502541329"/>
                    </a:ext>
                  </a:extLst>
                </a:gridCol>
                <a:gridCol w="3876013">
                  <a:extLst>
                    <a:ext uri="{9D8B030D-6E8A-4147-A177-3AD203B41FA5}">
                      <a16:colId xmlns:a16="http://schemas.microsoft.com/office/drawing/2014/main" val="3404517256"/>
                    </a:ext>
                  </a:extLst>
                </a:gridCol>
                <a:gridCol w="4050894">
                  <a:extLst>
                    <a:ext uri="{9D8B030D-6E8A-4147-A177-3AD203B41FA5}">
                      <a16:colId xmlns:a16="http://schemas.microsoft.com/office/drawing/2014/main" val="848155509"/>
                    </a:ext>
                  </a:extLst>
                </a:gridCol>
              </a:tblGrid>
              <a:tr h="920625">
                <a:tc rowSpan="2" gridSpan="2">
                  <a:txBody>
                    <a:bodyPr/>
                    <a:lstStyle/>
                    <a:p>
                      <a:pPr marL="457200" algn="ctr"/>
                      <a:r>
                        <a:rPr lang="en-US" sz="2800" b="0" cap="all" spc="150" dirty="0">
                          <a:solidFill>
                            <a:schemeClr val="lt1"/>
                          </a:solidFill>
                          <a:effectLst/>
                        </a:rPr>
                        <a:t> </a:t>
                      </a:r>
                      <a:endParaRPr lang="en-HK" sz="2800" b="0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88871" marR="188871" marT="188871" marB="1888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4288" indent="0" algn="ctr">
                        <a:tabLst/>
                      </a:pPr>
                      <a:r>
                        <a:rPr lang="zh-TW" sz="2800" b="0" cap="all" spc="150" dirty="0">
                          <a:solidFill>
                            <a:schemeClr val="lt1"/>
                          </a:solidFill>
                          <a:effectLst/>
                        </a:rPr>
                        <a:t>翻譯科技興起前，有關翻譯工作是否專門由譯者進行？</a:t>
                      </a:r>
                      <a:endParaRPr lang="en-HK" sz="2800" b="0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88871" marR="188871" marT="188871" marB="1888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631609"/>
                  </a:ext>
                </a:extLst>
              </a:tr>
              <a:tr h="8447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zh-TW" sz="2400" cap="none" spc="0" dirty="0">
                          <a:solidFill>
                            <a:schemeClr val="tx1"/>
                          </a:solidFill>
                          <a:effectLst/>
                        </a:rPr>
                        <a:t>是</a:t>
                      </a:r>
                      <a:endParaRPr lang="en-HK" sz="24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88871" marR="188871" marT="188871" marB="188871">
                    <a:lnL w="38100" cmpd="sng">
                      <a:noFill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zh-TW" sz="2400" cap="none" spc="0">
                          <a:solidFill>
                            <a:schemeClr val="tx1"/>
                          </a:solidFill>
                          <a:effectLst/>
                        </a:rPr>
                        <a:t>否</a:t>
                      </a:r>
                      <a:endParaRPr lang="en-HK" sz="2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88871" marR="188871" marT="188871" marB="188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436000"/>
                  </a:ext>
                </a:extLst>
              </a:tr>
              <a:tr h="844750">
                <a:tc rowSpan="2">
                  <a:txBody>
                    <a:bodyPr/>
                    <a:lstStyle/>
                    <a:p>
                      <a:pPr marL="14288" indent="0">
                        <a:tabLst/>
                      </a:pPr>
                      <a:r>
                        <a:rPr lang="zh-TW" sz="2400" b="1" cap="none" spc="0">
                          <a:solidFill>
                            <a:schemeClr val="tx1"/>
                          </a:solidFill>
                          <a:effectLst/>
                        </a:rPr>
                        <a:t>正式或複雜的翻譯工作？</a:t>
                      </a:r>
                      <a:endParaRPr lang="en-HK" sz="24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88871" marR="188871" marT="188871" marB="188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/>
                      <a:r>
                        <a:rPr lang="zh-TW" sz="2400" cap="none" spc="0">
                          <a:solidFill>
                            <a:schemeClr val="tx1"/>
                          </a:solidFill>
                          <a:effectLst/>
                        </a:rPr>
                        <a:t>是</a:t>
                      </a:r>
                      <a:endParaRPr lang="en-HK" sz="2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88871" marR="188871" marT="188871" marB="188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ctr"/>
                      <a:endParaRPr lang="en-HK" sz="24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88871" marR="188871" marT="188871" marB="188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ctr"/>
                      <a:endParaRPr lang="en-HK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457200" algn="ctr"/>
                      <a:endParaRPr lang="en-HK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457200" algn="ctr"/>
                      <a:endParaRPr lang="en-HK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88871" marR="188871" marT="188871" marB="188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00177"/>
                  </a:ext>
                </a:extLst>
              </a:tr>
              <a:tr h="8447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/>
                      <a:r>
                        <a:rPr lang="zh-TW" sz="2400" cap="none" spc="0">
                          <a:solidFill>
                            <a:schemeClr val="tx1"/>
                          </a:solidFill>
                          <a:effectLst/>
                        </a:rPr>
                        <a:t>否</a:t>
                      </a:r>
                      <a:endParaRPr lang="en-HK" sz="2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88871" marR="188871" marT="188871" marB="188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/>
                      <a:endParaRPr lang="en-HK" sz="24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88871" marR="188871" marT="188871" marB="188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/>
                      <a:endParaRPr lang="en-HK" sz="24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88871" marR="188871" marT="188871" marB="188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9020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EEA039B-A713-3A4C-89D4-13E49D0F2ECB}"/>
              </a:ext>
            </a:extLst>
          </p:cNvPr>
          <p:cNvSpPr/>
          <p:nvPr/>
        </p:nvSpPr>
        <p:spPr>
          <a:xfrm>
            <a:off x="4401587" y="4237145"/>
            <a:ext cx="3388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/>
            <a:r>
              <a:rPr lang="zh-TW" altLang="en-US" sz="2400" dirty="0"/>
              <a:t>專業譯者地位難以替代</a:t>
            </a:r>
            <a:endParaRPr lang="en-HK" sz="24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7698C1-7838-7A4D-B72E-E3BC9C5BA113}"/>
              </a:ext>
            </a:extLst>
          </p:cNvPr>
          <p:cNvSpPr/>
          <p:nvPr/>
        </p:nvSpPr>
        <p:spPr>
          <a:xfrm>
            <a:off x="4267199" y="5543990"/>
            <a:ext cx="3657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algn="ctr"/>
            <a:r>
              <a:rPr lang="zh-TW" altLang="en-US" sz="2400" b="1" dirty="0">
                <a:solidFill>
                  <a:srgbClr val="FF0000"/>
                </a:solidFill>
              </a:rPr>
              <a:t>譯者宜提升競爭力</a:t>
            </a:r>
            <a:endParaRPr lang="en-HK" sz="2400" b="1" dirty="0">
              <a:solidFill>
                <a:srgbClr val="FF0000"/>
              </a:solidFill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1E142D-3963-3645-B52A-24EAFB29E39A}"/>
              </a:ext>
            </a:extLst>
          </p:cNvPr>
          <p:cNvSpPr/>
          <p:nvPr/>
        </p:nvSpPr>
        <p:spPr>
          <a:xfrm>
            <a:off x="7830458" y="5413615"/>
            <a:ext cx="38518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algn="ctr"/>
            <a:r>
              <a:rPr lang="zh-TW" altLang="en-US" sz="2400" dirty="0"/>
              <a:t>翻譯科技創造或滿足有關翻譯需求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6D978-4F88-C644-95B6-9A76FCF9B354}"/>
              </a:ext>
            </a:extLst>
          </p:cNvPr>
          <p:cNvSpPr/>
          <p:nvPr/>
        </p:nvSpPr>
        <p:spPr>
          <a:xfrm>
            <a:off x="7830458" y="4237145"/>
            <a:ext cx="3936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algn="ctr"/>
            <a:r>
              <a:rPr lang="zh-TW" altLang="en-US" sz="2400" b="1" dirty="0">
                <a:solidFill>
                  <a:srgbClr val="00B050"/>
                </a:solidFill>
              </a:rPr>
              <a:t>譯者宜借助科技開拓此領域</a:t>
            </a:r>
            <a:endParaRPr lang="en-HK" sz="2400" b="1" dirty="0">
              <a:solidFill>
                <a:srgbClr val="00B050"/>
              </a:solidFill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56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FCD0-5F4F-CE42-87BB-9DB463F3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要點四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024F-99E5-E54E-96FF-F79CE201A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sz="3200" dirty="0"/>
              <a:t>翻譯科技為專業譯者帶來的三大新機會</a:t>
            </a:r>
            <a:endParaRPr lang="en-HK" altLang="zh-TW" sz="3200" dirty="0"/>
          </a:p>
          <a:p>
            <a:pPr marL="0" lvl="0" indent="0">
              <a:buNone/>
            </a:pPr>
            <a:endParaRPr lang="zh-TW" altLang="en-US" sz="3200" dirty="0"/>
          </a:p>
          <a:p>
            <a:pPr lvl="0"/>
            <a:endParaRPr lang="en-HK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71824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FCD0-5F4F-CE42-87BB-9DB463F3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要點四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024F-99E5-E54E-96FF-F79CE201A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zh-TW" altLang="en-US" sz="3200" dirty="0"/>
              <a:t>機會一：正式或複雜的翻譯工作（但以往因譯員有限未能滿足有關需求者）</a:t>
            </a:r>
          </a:p>
          <a:p>
            <a:pPr lvl="0"/>
            <a:endParaRPr lang="en-HK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56888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D046E8C-B71A-8D47-9801-C0682CF4F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21590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798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FCD0-5F4F-CE42-87BB-9DB463F3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要點四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024F-99E5-E54E-96FF-F79CE201A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zh-TW" altLang="en-US" sz="3200" dirty="0"/>
              <a:t>機會二：疫情後的翻譯新趨勢</a:t>
            </a:r>
            <a:endParaRPr lang="en-HK" altLang="zh-TW" sz="3200" dirty="0"/>
          </a:p>
          <a:p>
            <a:pPr marL="514350" lvl="0" indent="-514350">
              <a:buAutoNum type="arabicPeriod"/>
            </a:pPr>
            <a:r>
              <a:rPr lang="zh-TW" altLang="en-US" sz="3200" dirty="0"/>
              <a:t>醫藥翻譯</a:t>
            </a:r>
            <a:endParaRPr lang="en-HK" altLang="zh-TW" sz="3200" dirty="0"/>
          </a:p>
          <a:p>
            <a:pPr marL="514350" lvl="0" indent="-514350">
              <a:buAutoNum type="arabicPeriod"/>
            </a:pPr>
            <a:r>
              <a:rPr lang="zh-TW" altLang="en-US" sz="3200" dirty="0"/>
              <a:t>遠端口譯</a:t>
            </a:r>
            <a:endParaRPr lang="en-HK" altLang="zh-TW" sz="3200" dirty="0"/>
          </a:p>
          <a:p>
            <a:pPr marL="514350" lvl="0" indent="-514350">
              <a:buAutoNum type="arabicPeriod"/>
            </a:pPr>
            <a:r>
              <a:rPr lang="zh-TW" altLang="en-HK" sz="3200" dirty="0"/>
              <a:t>虛擬</a:t>
            </a:r>
            <a:r>
              <a:rPr lang="zh-TW" altLang="en-US" sz="3200" dirty="0"/>
              <a:t>活動翻譯（</a:t>
            </a:r>
            <a:r>
              <a:rPr lang="en-US" altLang="zh-TW" sz="3200" dirty="0"/>
              <a:t>virtual events</a:t>
            </a:r>
            <a:r>
              <a:rPr lang="zh-TW" altLang="en-US" sz="3200" dirty="0"/>
              <a:t>；例子：虛擬大會、虛擬展覽）</a:t>
            </a:r>
            <a:endParaRPr lang="en-HK" altLang="zh-TW" sz="3200" dirty="0"/>
          </a:p>
          <a:p>
            <a:pPr marL="514350" lvl="0" indent="-514350">
              <a:buAutoNum type="arabicPeriod"/>
            </a:pPr>
            <a:r>
              <a:rPr lang="zh-TW" altLang="en-US" sz="3200" dirty="0"/>
              <a:t>線上商貿翻譯</a:t>
            </a:r>
            <a:endParaRPr lang="en-HK" altLang="zh-TW" sz="3200" dirty="0"/>
          </a:p>
          <a:p>
            <a:pPr marL="514350" lvl="0" indent="-514350">
              <a:buAutoNum type="arabicPeriod"/>
            </a:pPr>
            <a:r>
              <a:rPr lang="zh-TW" altLang="en-HK" sz="3200" dirty="0"/>
              <a:t>數碼</a:t>
            </a:r>
            <a:r>
              <a:rPr lang="zh-TW" altLang="en-US" sz="3200" dirty="0"/>
              <a:t>娛樂翻譯</a:t>
            </a:r>
            <a:r>
              <a:rPr lang="en-US" altLang="zh-TW" sz="3200" dirty="0"/>
              <a:t> (digital entertainment)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7713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FCD0-5F4F-CE42-87BB-9DB463F3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要點四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024F-99E5-E54E-96FF-F79CE201A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zh-TW" altLang="en-US" sz="3200" dirty="0"/>
              <a:t>機會三：翻譯科技研發與測試</a:t>
            </a:r>
            <a:endParaRPr lang="en-HK" altLang="zh-TW" sz="3200" dirty="0"/>
          </a:p>
          <a:p>
            <a:pPr marL="514350" lvl="0" indent="-514350">
              <a:buFont typeface="+mj-lt"/>
              <a:buAutoNum type="arabicPeriod"/>
            </a:pPr>
            <a:r>
              <a:rPr lang="zh-TW" altLang="en-US" sz="3200" dirty="0"/>
              <a:t>數據整理</a:t>
            </a:r>
            <a:endParaRPr lang="en-HK" altLang="zh-TW" sz="3200" dirty="0"/>
          </a:p>
          <a:p>
            <a:pPr marL="514350" lvl="0" indent="-514350">
              <a:buFont typeface="+mj-lt"/>
              <a:buAutoNum type="arabicPeriod"/>
            </a:pPr>
            <a:r>
              <a:rPr lang="zh-TW" altLang="en-US" sz="3200" dirty="0"/>
              <a:t>工具評估</a:t>
            </a:r>
            <a:endParaRPr lang="en-HK" altLang="zh-TW" sz="3200" dirty="0"/>
          </a:p>
          <a:p>
            <a:pPr marL="514350" lvl="0" indent="-514350">
              <a:buFont typeface="+mj-lt"/>
              <a:buAutoNum type="arabicPeriod"/>
            </a:pPr>
            <a:r>
              <a:rPr lang="zh-TW" altLang="en-US" sz="3200" dirty="0"/>
              <a:t>資料庫維護</a:t>
            </a:r>
          </a:p>
          <a:p>
            <a:pPr lvl="0"/>
            <a:endParaRPr lang="en-HK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3685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7A3A-1EF3-094A-A004-3EB5F3DC7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HK" sz="6600" strike="sngStrike" dirty="0" err="1"/>
              <a:t>翻譯科技取代專業譯者</a:t>
            </a:r>
            <a:r>
              <a:rPr lang="zh-TW" altLang="en-US" sz="6600" strike="sngStrike" dirty="0"/>
              <a:t>？</a:t>
            </a:r>
            <a:endParaRPr lang="en-US" sz="6600" strike="sngStrike" dirty="0"/>
          </a:p>
        </p:txBody>
      </p:sp>
    </p:spTree>
    <p:extLst>
      <p:ext uri="{BB962C8B-B14F-4D97-AF65-F5344CB8AC3E}">
        <p14:creationId xmlns:p14="http://schemas.microsoft.com/office/powerpoint/2010/main" val="2742343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7A3A-1EF3-094A-A004-3EB5F3DC7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608454" cy="276402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zh-TW" altLang="en-US" sz="6600" dirty="0"/>
              <a:t>專業譯者如何善用科技提升工作水平，發掘更多機會？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019320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4B1F-1083-6144-989D-1E0DFF23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自動翻譯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057BB-46E9-124E-AA3E-D4F3EAB06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63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5AD8B2-B5CF-BC44-B8A0-CB96F2BE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自動翻譯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4AB3DA-A751-0D41-907E-C96F201B7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機器翻譯</a:t>
            </a:r>
            <a:r>
              <a:rPr lang="en-US" sz="3200" dirty="0"/>
              <a:t> (Machine Translation)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68935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7B392-B442-DF47-915D-A69128D5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800" dirty="0" err="1"/>
              <a:t>常見例子</a:t>
            </a:r>
            <a:endParaRPr lang="en-US" sz="4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2612CB-4DCB-46CB-BA2D-BF0E7B84AD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6914038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530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072593-D8EA-4420-B3A6-2E7C526BA3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B9AC21-1A79-4586-B781-E75FE366BC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E5E169-7954-4C8B-9408-6AE647A2A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CDB753-2CE8-429A-BDE9-CEF96C0735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82293C-FB01-4569-8BE7-38C058726A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57425D-BF0F-4F7E-9D73-B15CA68BE4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F4D88-D5D2-3E42-A372-2BE76D09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自動翻譯工具的三大類型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A0EE-CC7F-D048-BCE2-20ED1ADE0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sz="3200" dirty="0"/>
              <a:t>單機系統</a:t>
            </a:r>
            <a:endParaRPr lang="en-HK" sz="3200" dirty="0"/>
          </a:p>
          <a:p>
            <a:pPr lvl="0"/>
            <a:r>
              <a:rPr lang="zh-TW" altLang="en-US" sz="3200" dirty="0"/>
              <a:t>網上系統</a:t>
            </a:r>
            <a:endParaRPr lang="en-HK" sz="3200" dirty="0"/>
          </a:p>
          <a:p>
            <a:pPr lvl="0"/>
            <a:r>
              <a:rPr lang="zh-TW" altLang="en-US" sz="3200" dirty="0"/>
              <a:t>混合系統</a:t>
            </a:r>
            <a:endParaRPr lang="en-HK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5643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DA06A-B5B0-3846-96B8-70A121A9F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自動翻譯的四種方法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8F664C-31F4-6747-A89F-9CD2E2376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基於規則的機器翻譯</a:t>
            </a:r>
            <a:endParaRPr lang="en-US" sz="2800" dirty="0"/>
          </a:p>
          <a:p>
            <a:r>
              <a:rPr lang="en-US" sz="2800" dirty="0" err="1"/>
              <a:t>基於實例的機器翻譯</a:t>
            </a:r>
            <a:endParaRPr lang="en-US" sz="2800" dirty="0"/>
          </a:p>
          <a:p>
            <a:r>
              <a:rPr lang="en-US" sz="2800" dirty="0" err="1"/>
              <a:t>統計機器翻譯</a:t>
            </a:r>
            <a:r>
              <a:rPr lang="zh-TW" altLang="en-US" sz="2800" dirty="0"/>
              <a:t> </a:t>
            </a:r>
            <a:endParaRPr lang="en-HK" altLang="zh-TW" sz="2800" dirty="0"/>
          </a:p>
          <a:p>
            <a:r>
              <a:rPr lang="en-US" sz="2800" dirty="0" err="1"/>
              <a:t>神經機器翻譯</a:t>
            </a:r>
            <a:endParaRPr lang="en-US" sz="2800" dirty="0"/>
          </a:p>
        </p:txBody>
      </p:sp>
      <p:pic>
        <p:nvPicPr>
          <p:cNvPr id="7" name="Graphic 6" descr="Robot Outline">
            <a:extLst>
              <a:ext uri="{FF2B5EF4-FFF2-40B4-BE49-F238E27FC236}">
                <a16:creationId xmlns:a16="http://schemas.microsoft.com/office/drawing/2014/main" id="{9AC3E34A-0E9B-4B5A-9D48-2DD290588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 idx="4294967295"/>
          </p:nvPr>
        </p:nvSpPr>
        <p:spPr>
          <a:xfrm>
            <a:off x="2152650" y="770729"/>
            <a:ext cx="7886700" cy="7508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三大傳統方法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：例子</a:t>
            </a:r>
            <a:endParaRPr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117" name="Shape 117"/>
          <p:cNvGrpSpPr/>
          <p:nvPr/>
        </p:nvGrpSpPr>
        <p:grpSpPr>
          <a:xfrm>
            <a:off x="1843812" y="4737325"/>
            <a:ext cx="8325674" cy="1437386"/>
            <a:chOff x="1593000" y="2322568"/>
            <a:chExt cx="5957975" cy="643500"/>
          </a:xfrm>
        </p:grpSpPr>
        <p:sp>
          <p:nvSpPr>
            <p:cNvPr id="118" name="Shape 11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>
                  <a:solidFill>
                    <a:srgbClr val="FFFFFF"/>
                  </a:solidFill>
                  <a:ea typeface="Roboto Medium"/>
                  <a:cs typeface="Roboto Medium"/>
                  <a:sym typeface="Roboto Medium"/>
                </a:rPr>
                <a:t>Statistical Machine Translation</a:t>
              </a:r>
              <a:endParaRPr>
                <a:solidFill>
                  <a:srgbClr val="FFFFFF"/>
                </a:solidFill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>
                  <a:solidFill>
                    <a:srgbClr val="FFFFFF"/>
                  </a:solidFill>
                  <a:ea typeface="Roboto Thin"/>
                  <a:cs typeface="Roboto Thin"/>
                  <a:sym typeface="Roboto Thin"/>
                </a:rPr>
                <a:t>03</a:t>
              </a:r>
              <a:endParaRPr>
                <a:solidFill>
                  <a:srgbClr val="FFFFFF"/>
                </a:solidFill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indent="-342900">
                <a:lnSpc>
                  <a:spcPct val="115000"/>
                </a:lnSpc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Translation Model</a:t>
              </a:r>
              <a:endParaRPr dirty="0">
                <a:solidFill>
                  <a:srgbClr val="701C7F"/>
                </a:solidFill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  <a:buClr>
                  <a:srgbClr val="000000"/>
                </a:buClr>
                <a:buSzPts val="1100"/>
              </a:pP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        </a:t>
              </a:r>
              <a:r>
                <a:rPr lang="en" i="1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P</a:t>
              </a: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(“I”|“</a:t>
              </a:r>
              <a:r>
                <a:rPr lang="en" dirty="0" err="1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我</a:t>
              </a: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”)</a:t>
              </a:r>
              <a:r>
                <a:rPr lang="en-US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 </a:t>
              </a: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x</a:t>
              </a:r>
              <a:r>
                <a:rPr lang="en-US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 </a:t>
              </a:r>
              <a:r>
                <a:rPr lang="en" i="1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P</a:t>
              </a: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(“go”|</a:t>
              </a:r>
              <a:r>
                <a:rPr lang="en-US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“</a:t>
              </a: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去”)</a:t>
              </a:r>
              <a:r>
                <a:rPr lang="en-US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 </a:t>
              </a: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x</a:t>
              </a:r>
              <a:r>
                <a:rPr lang="en-US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 </a:t>
              </a: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...</a:t>
              </a:r>
              <a:endParaRPr dirty="0">
                <a:solidFill>
                  <a:srgbClr val="701C7F"/>
                </a:solidFill>
                <a:ea typeface="Roboto"/>
                <a:cs typeface="Roboto"/>
                <a:sym typeface="Roboto"/>
              </a:endParaRPr>
            </a:p>
            <a:p>
              <a:pPr marL="457200" indent="-342900">
                <a:lnSpc>
                  <a:spcPct val="115000"/>
                </a:lnSpc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Language Model:</a:t>
              </a:r>
              <a:endParaRPr dirty="0">
                <a:solidFill>
                  <a:srgbClr val="701C7F"/>
                </a:solidFill>
                <a:ea typeface="Roboto"/>
                <a:cs typeface="Roboto"/>
                <a:sym typeface="Roboto"/>
              </a:endParaRPr>
            </a:p>
            <a:p>
              <a:pPr lvl="0">
                <a:lnSpc>
                  <a:spcPct val="115000"/>
                </a:lnSpc>
              </a:pP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        </a:t>
              </a:r>
              <a:r>
                <a:rPr lang="en" i="1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P</a:t>
              </a: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(“我乘</a:t>
              </a:r>
              <a:r>
                <a:rPr lang="zh-CN" altLang="en-US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火車</a:t>
              </a: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去學校”)</a:t>
              </a:r>
              <a:endParaRPr dirty="0">
                <a:solidFill>
                  <a:srgbClr val="701C7F"/>
                </a:solidFill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" name="Shape 125"/>
          <p:cNvGrpSpPr/>
          <p:nvPr/>
        </p:nvGrpSpPr>
        <p:grpSpPr>
          <a:xfrm>
            <a:off x="1843812" y="3273991"/>
            <a:ext cx="8325674" cy="1437386"/>
            <a:chOff x="1593000" y="2322568"/>
            <a:chExt cx="5957975" cy="643500"/>
          </a:xfrm>
        </p:grpSpPr>
        <p:sp>
          <p:nvSpPr>
            <p:cNvPr id="126" name="Shape 12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>
                  <a:solidFill>
                    <a:srgbClr val="FFFFFF"/>
                  </a:solidFill>
                  <a:ea typeface="Roboto Medium"/>
                  <a:cs typeface="Roboto Medium"/>
                  <a:sym typeface="Roboto Medium"/>
                </a:rPr>
                <a:t>Example-based Machine Translation</a:t>
              </a:r>
              <a:endParaRPr>
                <a:solidFill>
                  <a:srgbClr val="FFFFFF"/>
                </a:solidFill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>
                  <a:solidFill>
                    <a:srgbClr val="FFFFFF"/>
                  </a:solidFill>
                  <a:ea typeface="Roboto Thin"/>
                  <a:cs typeface="Roboto Thin"/>
                  <a:sym typeface="Roboto Thin"/>
                </a:rPr>
                <a:t>02</a:t>
              </a:r>
              <a:endParaRPr>
                <a:solidFill>
                  <a:srgbClr val="FFFFFF"/>
                </a:solidFill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indent="-342900">
                <a:lnSpc>
                  <a:spcPct val="115000"/>
                </a:lnSpc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I go to school by train.</a:t>
              </a:r>
              <a:endParaRPr dirty="0">
                <a:solidFill>
                  <a:srgbClr val="701C7F"/>
                </a:solidFill>
                <a:ea typeface="Roboto"/>
                <a:cs typeface="Roboto"/>
                <a:sym typeface="Roboto"/>
              </a:endParaRPr>
            </a:p>
            <a:p>
              <a:pPr marL="457200" indent="-342900">
                <a:lnSpc>
                  <a:spcPct val="115000"/>
                </a:lnSpc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I go to school by </a:t>
              </a:r>
              <a:r>
                <a:rPr lang="en" u="sng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taxi</a:t>
              </a: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. 我乘</a:t>
              </a:r>
              <a:r>
                <a:rPr lang="en" u="sng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計程車</a:t>
              </a: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去學校。</a:t>
              </a:r>
              <a:endParaRPr dirty="0">
                <a:solidFill>
                  <a:srgbClr val="701C7F"/>
                </a:solidFill>
                <a:ea typeface="Roboto"/>
                <a:cs typeface="Roboto"/>
                <a:sym typeface="Roboto"/>
              </a:endParaRPr>
            </a:p>
            <a:p>
              <a:pPr marL="457200" indent="-342900">
                <a:lnSpc>
                  <a:spcPct val="115000"/>
                </a:lnSpc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我乘</a:t>
              </a:r>
              <a:r>
                <a:rPr lang="zh-CN" altLang="en-US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火車</a:t>
              </a: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去學校。</a:t>
              </a:r>
              <a:endParaRPr dirty="0">
                <a:solidFill>
                  <a:srgbClr val="701C7F"/>
                </a:solidFill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3" name="Shape 133"/>
          <p:cNvGrpSpPr/>
          <p:nvPr/>
        </p:nvGrpSpPr>
        <p:grpSpPr>
          <a:xfrm>
            <a:off x="1843812" y="1810636"/>
            <a:ext cx="8325674" cy="1437386"/>
            <a:chOff x="1593000" y="2322568"/>
            <a:chExt cx="5957975" cy="643500"/>
          </a:xfrm>
        </p:grpSpPr>
        <p:sp>
          <p:nvSpPr>
            <p:cNvPr id="134" name="Shape 13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dirty="0">
                  <a:solidFill>
                    <a:srgbClr val="FFFFFF"/>
                  </a:solidFill>
                  <a:ea typeface="Roboto Medium"/>
                  <a:cs typeface="Roboto Medium"/>
                  <a:sym typeface="Roboto Medium"/>
                </a:rPr>
                <a:t>Rule-based Machine Translation</a:t>
              </a:r>
              <a:endParaRPr dirty="0">
                <a:solidFill>
                  <a:srgbClr val="FFFFFF"/>
                </a:solidFill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>
                  <a:solidFill>
                    <a:srgbClr val="FFFFFF"/>
                  </a:solidFill>
                  <a:ea typeface="Roboto Thin"/>
                  <a:cs typeface="Roboto Thin"/>
                  <a:sym typeface="Roboto Thin"/>
                </a:rPr>
                <a:t>01</a:t>
              </a:r>
              <a:endParaRPr>
                <a:solidFill>
                  <a:srgbClr val="FFFFFF"/>
                </a:solidFill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indent="-342900">
                <a:lnSpc>
                  <a:spcPct val="115000"/>
                </a:lnSpc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I go to school by train.</a:t>
              </a:r>
              <a:endParaRPr dirty="0">
                <a:solidFill>
                  <a:srgbClr val="701C7F"/>
                </a:solidFill>
                <a:ea typeface="Roboto"/>
                <a:cs typeface="Roboto"/>
                <a:sym typeface="Roboto"/>
              </a:endParaRPr>
            </a:p>
            <a:p>
              <a:pPr marL="457200" indent="-342900">
                <a:lnSpc>
                  <a:spcPct val="115000"/>
                </a:lnSpc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我／去／學校／乘／</a:t>
              </a:r>
              <a:r>
                <a:rPr lang="zh-CN" altLang="en-US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火車</a:t>
              </a: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／。</a:t>
              </a:r>
              <a:endParaRPr dirty="0">
                <a:solidFill>
                  <a:srgbClr val="701C7F"/>
                </a:solidFill>
                <a:ea typeface="Roboto"/>
                <a:cs typeface="Roboto"/>
                <a:sym typeface="Roboto"/>
              </a:endParaRPr>
            </a:p>
            <a:p>
              <a:pPr marL="457200" indent="-342900">
                <a:lnSpc>
                  <a:spcPct val="115000"/>
                </a:lnSpc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我乘</a:t>
              </a:r>
              <a:r>
                <a:rPr lang="zh-CN" altLang="en-US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火車</a:t>
              </a:r>
              <a:r>
                <a:rPr lang="en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去學校。</a:t>
              </a:r>
              <a:endParaRPr dirty="0">
                <a:solidFill>
                  <a:srgbClr val="701C7F"/>
                </a:solidFill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961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CC745-543E-C942-99BD-E37699A97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/>
              <a:t>講者簡介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F6517-FC59-094D-A2C8-F42BAEA35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333" y="928116"/>
            <a:ext cx="7126224" cy="4992624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蕭世昌</a:t>
            </a:r>
            <a:endParaRPr lang="en-US" sz="3200" dirty="0"/>
          </a:p>
          <a:p>
            <a:r>
              <a:rPr lang="en-US" sz="3200" dirty="0" err="1"/>
              <a:t>電郵</a:t>
            </a:r>
            <a:r>
              <a:rPr lang="zh-TW" altLang="en-US" sz="3200" dirty="0"/>
              <a:t>：</a:t>
            </a:r>
            <a:r>
              <a:rPr lang="en-US" altLang="zh-TW" sz="3200" dirty="0" err="1"/>
              <a:t>scsiu@hsu.edu.hk</a:t>
            </a:r>
            <a:endParaRPr lang="en-US" sz="3200" dirty="0"/>
          </a:p>
          <a:p>
            <a:r>
              <a:rPr lang="en-US" sz="3200" dirty="0" err="1"/>
              <a:t>香港恒生大學翻譯及外語學院副教授</a:t>
            </a:r>
            <a:endParaRPr lang="en-US" sz="3200" dirty="0"/>
          </a:p>
          <a:p>
            <a:r>
              <a:rPr lang="en-US" sz="3200" dirty="0" err="1"/>
              <a:t>商務翻譯</a:t>
            </a:r>
            <a:r>
              <a:rPr lang="zh-TW" altLang="en-US" sz="3200" dirty="0"/>
              <a:t>（榮譽）學士課程主任</a:t>
            </a:r>
            <a:endParaRPr lang="en-HK" altLang="zh-TW" sz="3200" dirty="0"/>
          </a:p>
          <a:p>
            <a:r>
              <a:rPr lang="en-US" sz="3200" dirty="0" err="1"/>
              <a:t>翻譯文學碩士</a:t>
            </a:r>
            <a:r>
              <a:rPr lang="zh-TW" altLang="en-US" sz="3200" dirty="0"/>
              <a:t>（電腦輔助翻譯）課程主任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4329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66DB8-1688-414F-87E6-80BA879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神經機器翻譯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D8F87-6705-44E3-B393-7A12C5597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74" r="28573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4528F-B0D4-D149-B723-B51DDAAE0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 err="1"/>
              <a:t>人工神經元和人工神經網絡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zh-TW" altLang="en-US" sz="2800" dirty="0"/>
              <a:t>從大量雙語文本「學習」翻譯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zh-TW" altLang="en-US" sz="2800" dirty="0"/>
              <a:t>能對上文下理作初步分析</a:t>
            </a:r>
            <a:endParaRPr lang="en-HK" altLang="zh-TW" sz="2800" dirty="0"/>
          </a:p>
          <a:p>
            <a:pPr>
              <a:lnSpc>
                <a:spcPct val="100000"/>
              </a:lnSpc>
            </a:pPr>
            <a:r>
              <a:rPr lang="zh-TW" altLang="en-US" sz="2800" dirty="0"/>
              <a:t>兩大步驟：模型訓練和譯文預測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034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80887" y="605857"/>
            <a:ext cx="2830226" cy="1179513"/>
          </a:xfrm>
        </p:spPr>
        <p:txBody>
          <a:bodyPr/>
          <a:lstStyle/>
          <a:p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生物神經元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94" y="1984865"/>
            <a:ext cx="7176052" cy="358802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529810" y="1592371"/>
            <a:ext cx="1372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/>
              <a:t>d</a:t>
            </a:r>
            <a:r>
              <a:rPr lang="en-US" sz="2400"/>
              <a:t>endrite</a:t>
            </a:r>
          </a:p>
          <a:p>
            <a:pPr algn="ctr"/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樹突</a:t>
            </a:r>
            <a:endParaRPr 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88404" y="4199425"/>
            <a:ext cx="1574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</a:t>
            </a:r>
            <a:r>
              <a:rPr lang="en-US" sz="2400" dirty="0"/>
              <a:t>xon 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軸突</a:t>
            </a:r>
            <a:endParaRPr 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09225" y="5299792"/>
            <a:ext cx="1289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n</a:t>
            </a:r>
            <a:r>
              <a:rPr lang="en-US" sz="2400" dirty="0"/>
              <a:t>ucleus</a:t>
            </a:r>
          </a:p>
          <a:p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細胞核</a:t>
            </a:r>
            <a:endParaRPr 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32" name="Straight Arrow Connector 31"/>
          <p:cNvCxnSpPr>
            <a:stCxn id="44" idx="0"/>
          </p:cNvCxnSpPr>
          <p:nvPr/>
        </p:nvCxnSpPr>
        <p:spPr>
          <a:xfrm flipH="1" flipV="1">
            <a:off x="4439263" y="4022387"/>
            <a:ext cx="442394" cy="1277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003981" y="2007869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ea typeface="Microsoft JhengHei" charset="-120"/>
                <a:cs typeface="Microsoft JhengHei" charset="-120"/>
              </a:rPr>
              <a:t>axon terminal</a:t>
            </a:r>
            <a:r>
              <a:rPr lang="zh-TW" altLang="en-US" sz="2400" dirty="0">
                <a:ea typeface="Microsoft JhengHei" charset="-120"/>
                <a:cs typeface="Microsoft JhengHei" charset="-120"/>
              </a:rPr>
              <a:t> </a:t>
            </a:r>
            <a:endParaRPr lang="en-US" altLang="zh-TW" sz="2400" dirty="0">
              <a:ea typeface="Microsoft JhengHei" charset="-120"/>
              <a:cs typeface="Microsoft JhengHei" charset="-120"/>
            </a:endParaRPr>
          </a:p>
          <a:p>
            <a:pPr algn="ctr"/>
            <a:r>
              <a:rPr lang="zh-TW" altLang="en-US" sz="2400" dirty="0">
                <a:ea typeface="Microsoft JhengHei" charset="-120"/>
                <a:cs typeface="Microsoft JhengHei" charset="-120"/>
              </a:rPr>
              <a:t>軸突末端／終末</a:t>
            </a:r>
            <a:endParaRPr lang="en-US" sz="2400" dirty="0">
              <a:ea typeface="Microsoft JhengHei" charset="-120"/>
              <a:cs typeface="Microsoft JhengHei" charset="-12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25084" y="4284940"/>
            <a:ext cx="1397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“output” to </a:t>
            </a:r>
          </a:p>
          <a:p>
            <a:r>
              <a:rPr lang="en-US" dirty="0"/>
              <a:t>other </a:t>
            </a:r>
          </a:p>
          <a:p>
            <a:r>
              <a:rPr lang="en-US" dirty="0"/>
              <a:t>neurons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598697" y="4286076"/>
            <a:ext cx="1052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“input” </a:t>
            </a:r>
          </a:p>
          <a:p>
            <a:r>
              <a:rPr lang="en-US" altLang="zh-TW" dirty="0"/>
              <a:t>from</a:t>
            </a:r>
            <a:r>
              <a:rPr lang="en-US" dirty="0"/>
              <a:t> </a:t>
            </a:r>
          </a:p>
          <a:p>
            <a:r>
              <a:rPr lang="en-US" dirty="0"/>
              <a:t>other </a:t>
            </a:r>
          </a:p>
          <a:p>
            <a:r>
              <a:rPr lang="en-US" dirty="0"/>
              <a:t>neurons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9569506" y="3706820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7" name="Right Arrow 36"/>
          <p:cNvSpPr/>
          <p:nvPr/>
        </p:nvSpPr>
        <p:spPr>
          <a:xfrm>
            <a:off x="1528750" y="3706819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8" name="Right Arrow 37"/>
          <p:cNvSpPr/>
          <p:nvPr/>
        </p:nvSpPr>
        <p:spPr>
          <a:xfrm rot="19098954">
            <a:off x="2475936" y="4754420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9" name="Right Arrow 38"/>
          <p:cNvSpPr/>
          <p:nvPr/>
        </p:nvSpPr>
        <p:spPr>
          <a:xfrm rot="1774072">
            <a:off x="2140144" y="2489607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" name="Right Arrow 39"/>
          <p:cNvSpPr/>
          <p:nvPr/>
        </p:nvSpPr>
        <p:spPr>
          <a:xfrm rot="2942994">
            <a:off x="3105892" y="1708994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1" name="Right Arrow 40"/>
          <p:cNvSpPr/>
          <p:nvPr/>
        </p:nvSpPr>
        <p:spPr>
          <a:xfrm rot="19829751">
            <a:off x="9196362" y="2957082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9174218">
            <a:off x="8438956" y="2713609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3" name="Right Arrow 42"/>
          <p:cNvSpPr/>
          <p:nvPr/>
        </p:nvSpPr>
        <p:spPr>
          <a:xfrm rot="1643262">
            <a:off x="9155234" y="5216244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4" name="Right Arrow 43"/>
          <p:cNvSpPr/>
          <p:nvPr/>
        </p:nvSpPr>
        <p:spPr>
          <a:xfrm rot="3888581">
            <a:off x="8258694" y="5503046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5" name="Right Arrow 44"/>
          <p:cNvSpPr/>
          <p:nvPr/>
        </p:nvSpPr>
        <p:spPr>
          <a:xfrm rot="16200000">
            <a:off x="3322284" y="5171122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1320801" y="4341327"/>
            <a:ext cx="288235" cy="2782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1</a:t>
            </a:r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872611" y="3362342"/>
            <a:ext cx="288235" cy="2782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511058" y="2277934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soma</a:t>
            </a:r>
          </a:p>
          <a:p>
            <a:pPr algn="ctr"/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細胞體</a:t>
            </a:r>
            <a:endParaRPr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4511058" y="3108930"/>
            <a:ext cx="553998" cy="51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8998054" y="4363993"/>
            <a:ext cx="288235" cy="2782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135433" y="3316759"/>
            <a:ext cx="121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</a:t>
            </a:r>
          </a:p>
        </p:txBody>
      </p:sp>
    </p:spTree>
    <p:extLst>
      <p:ext uri="{BB962C8B-B14F-4D97-AF65-F5344CB8AC3E}">
        <p14:creationId xmlns:p14="http://schemas.microsoft.com/office/powerpoint/2010/main" val="2800844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882810" y="420416"/>
            <a:ext cx="2881766" cy="1179513"/>
          </a:xfrm>
        </p:spPr>
        <p:txBody>
          <a:bodyPr/>
          <a:lstStyle/>
          <a:p>
            <a:r>
              <a:rPr lang="zh-CN" altLang="en-US" dirty="0">
                <a:latin typeface="+mn-lt"/>
                <a:ea typeface="Microsoft JhengHei UI" panose="020B0604030504040204" pitchFamily="34" charset="-120"/>
              </a:rPr>
              <a:t>人工神經元</a:t>
            </a:r>
            <a:endParaRPr lang="en-US" dirty="0">
              <a:latin typeface="+mn-lt"/>
              <a:ea typeface="Microsoft JhengHei UI" panose="020B0604030504040204" pitchFamily="34" charset="-12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125561" y="2204495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ea typeface="Microsoft JhengHei UI" panose="020B0604030504040204" pitchFamily="34" charset="-12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125561" y="3487331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ea typeface="Microsoft JhengHei UI" panose="020B0604030504040204" pitchFamily="34" charset="-12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125561" y="4770167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ea typeface="Microsoft JhengHei UI" panose="020B0604030504040204" pitchFamily="34" charset="-12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8447864" y="3487331"/>
            <a:ext cx="643094" cy="663191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ea typeface="Microsoft JhengHei UI" panose="020B0604030504040204" pitchFamily="34" charset="-12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13071" y="3447136"/>
            <a:ext cx="1993302" cy="74357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ea typeface="Microsoft JhengHei UI" panose="020B0604030504040204" pitchFamily="34" charset="-120"/>
            </a:endParaRPr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>
            <a:off x="7506374" y="3818926"/>
            <a:ext cx="94149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768655" y="2536091"/>
            <a:ext cx="1744416" cy="1282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768655" y="3818926"/>
            <a:ext cx="174441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768655" y="3818926"/>
            <a:ext cx="1744416" cy="1282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454561" y="3447136"/>
            <a:ext cx="0" cy="743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643935" y="3624832"/>
            <a:ext cx="6797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ea typeface="Microsoft JhengHei UI" panose="020B0604030504040204" pitchFamily="34" charset="-120"/>
              </a:rPr>
              <a:t>加總</a:t>
            </a:r>
            <a:endParaRPr lang="en-US" dirty="0">
              <a:ea typeface="Microsoft JhengHei UI" panose="020B0604030504040204" pitchFamily="34" charset="-12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454562" y="3622765"/>
            <a:ext cx="10723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HK" altLang="en-US" sz="1600" dirty="0">
                <a:ea typeface="Microsoft JhengHei UI" panose="020B0604030504040204" pitchFamily="34" charset="-120"/>
              </a:rPr>
              <a:t>激勵函數</a:t>
            </a:r>
            <a:endParaRPr lang="en-US" sz="1600" dirty="0">
              <a:ea typeface="Microsoft JhengHei UI" panose="020B0604030504040204" pitchFamily="34" charset="-12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15367" y="29553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ea typeface="Microsoft JhengHei UI" panose="020B0604030504040204" pitchFamily="34" charset="-120"/>
              </a:rPr>
              <a:t>輸出</a:t>
            </a:r>
            <a:endParaRPr lang="en-US" altLang="zh-TW" sz="2400" dirty="0">
              <a:ea typeface="Microsoft JhengHei UI" panose="020B0604030504040204" pitchFamily="34" charset="-12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22151" y="158485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ea typeface="Microsoft JhengHei UI" panose="020B0604030504040204" pitchFamily="34" charset="-120"/>
              </a:rPr>
              <a:t>輸入</a:t>
            </a:r>
            <a:endParaRPr lang="en-US" sz="2400" dirty="0">
              <a:ea typeface="Microsoft JhengHei UI" panose="020B0604030504040204" pitchFamily="34" charset="-12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989333" y="5591333"/>
            <a:ext cx="1386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Microsoft JhengHei UI" panose="020B0604030504040204" pitchFamily="34" charset="-120"/>
              </a:rPr>
              <a:t>(~</a:t>
            </a:r>
            <a:r>
              <a:rPr lang="zh-CN" altLang="en-US" dirty="0">
                <a:ea typeface="Microsoft JhengHei UI" panose="020B0604030504040204" pitchFamily="34" charset="-120"/>
              </a:rPr>
              <a:t>樹突</a:t>
            </a:r>
            <a:r>
              <a:rPr lang="en-US" dirty="0">
                <a:ea typeface="Microsoft JhengHei UI" panose="020B0604030504040204" pitchFamily="34" charset="-120"/>
              </a:rPr>
              <a:t>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364072" y="4195812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Microsoft JhengHei UI" panose="020B0604030504040204" pitchFamily="34" charset="-120"/>
              </a:rPr>
              <a:t>(~</a:t>
            </a:r>
            <a:r>
              <a:rPr lang="zh-CN" altLang="en-US" dirty="0">
                <a:ea typeface="Microsoft JhengHei UI" panose="020B0604030504040204" pitchFamily="34" charset="-120"/>
              </a:rPr>
              <a:t>軸突</a:t>
            </a:r>
            <a:r>
              <a:rPr lang="en-US" dirty="0">
                <a:ea typeface="Microsoft JhengHei UI" panose="020B0604030504040204" pitchFamily="34" charset="-120"/>
              </a:rPr>
              <a:t>)</a:t>
            </a:r>
            <a:endParaRPr lang="en-US" dirty="0">
              <a:ea typeface="Microsoft JhengHei UI" panose="020B0604030504040204" pitchFamily="34" charset="-120"/>
              <a:cs typeface="Microsoft JhengHei" charset="-12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983814" y="4248805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Microsoft JhengHei UI" panose="020B0604030504040204" pitchFamily="34" charset="-120"/>
              </a:rPr>
              <a:t>(~</a:t>
            </a:r>
            <a:r>
              <a:rPr lang="zh-CN" altLang="en-US" dirty="0">
                <a:ea typeface="Microsoft JhengHei UI" panose="020B0604030504040204" pitchFamily="34" charset="-120"/>
              </a:rPr>
              <a:t>細胞體</a:t>
            </a:r>
            <a:r>
              <a:rPr lang="en-US" dirty="0">
                <a:ea typeface="Microsoft JhengHei UI" panose="020B0604030504040204" pitchFamily="34" charset="-120"/>
              </a:rPr>
              <a:t>)</a:t>
            </a:r>
            <a:endParaRPr lang="en-US" dirty="0">
              <a:ea typeface="Microsoft JhengHei UI" panose="020B0604030504040204" pitchFamily="34" charset="-120"/>
              <a:cs typeface="Microsoft JhengHei" charset="-120"/>
            </a:endParaRPr>
          </a:p>
        </p:txBody>
      </p:sp>
      <p:sp>
        <p:nvSpPr>
          <p:cNvPr id="44" name="Rectangular Callout 43"/>
          <p:cNvSpPr/>
          <p:nvPr/>
        </p:nvSpPr>
        <p:spPr>
          <a:xfrm>
            <a:off x="6450959" y="1877473"/>
            <a:ext cx="2087616" cy="1074825"/>
          </a:xfrm>
          <a:prstGeom prst="wedgeRectCallout">
            <a:avLst>
              <a:gd name="adj1" fmla="val -32813"/>
              <a:gd name="adj2" fmla="val 10946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a typeface="Microsoft JhengHei UI" panose="020B0604030504040204" pitchFamily="34" charset="-120"/>
              </a:rPr>
              <a:t>例子：總和大於</a:t>
            </a:r>
            <a:r>
              <a:rPr lang="en-US" altLang="zh-CN" dirty="0">
                <a:ea typeface="Microsoft JhengHei UI" panose="020B0604030504040204" pitchFamily="34" charset="-120"/>
              </a:rPr>
              <a:t>0</a:t>
            </a:r>
            <a:r>
              <a:rPr lang="zh-CN" altLang="en-US" dirty="0">
                <a:ea typeface="Microsoft JhengHei UI" panose="020B0604030504040204" pitchFamily="34" charset="-120"/>
              </a:rPr>
              <a:t>者，輸出為</a:t>
            </a:r>
            <a:r>
              <a:rPr lang="en-US" altLang="zh-CN" dirty="0">
                <a:ea typeface="Microsoft JhengHei UI" panose="020B0604030504040204" pitchFamily="34" charset="-120"/>
              </a:rPr>
              <a:t>1</a:t>
            </a:r>
            <a:r>
              <a:rPr lang="zh-CN" altLang="en-US" dirty="0">
                <a:ea typeface="Microsoft JhengHei UI" panose="020B0604030504040204" pitchFamily="34" charset="-120"/>
              </a:rPr>
              <a:t>，否則為</a:t>
            </a:r>
            <a:r>
              <a:rPr lang="en-US" altLang="zh-CN" dirty="0">
                <a:ea typeface="Microsoft JhengHei UI" panose="020B0604030504040204" pitchFamily="34" charset="-120"/>
              </a:rPr>
              <a:t>0</a:t>
            </a:r>
            <a:r>
              <a:rPr lang="zh-CN" altLang="en-US" dirty="0">
                <a:ea typeface="Microsoft JhengHei UI" panose="020B0604030504040204" pitchFamily="34" charset="-120"/>
              </a:rPr>
              <a:t>。</a:t>
            </a:r>
            <a:endParaRPr lang="en-US" dirty="0">
              <a:ea typeface="Microsoft JhengHei UI" panose="020B0604030504040204" pitchFamily="34" charset="-120"/>
            </a:endParaRPr>
          </a:p>
        </p:txBody>
      </p:sp>
      <p:sp>
        <p:nvSpPr>
          <p:cNvPr id="45" name="Rectangular Callout 44"/>
          <p:cNvSpPr/>
          <p:nvPr/>
        </p:nvSpPr>
        <p:spPr>
          <a:xfrm>
            <a:off x="4729283" y="1887680"/>
            <a:ext cx="1594410" cy="1064617"/>
          </a:xfrm>
          <a:prstGeom prst="wedgeRectCallout">
            <a:avLst>
              <a:gd name="adj1" fmla="val 12067"/>
              <a:gd name="adj2" fmla="val 10143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a typeface="Microsoft JhengHei UI" panose="020B0604030504040204" pitchFamily="34" charset="-120"/>
              </a:rPr>
              <a:t>把各輸入值</a:t>
            </a:r>
            <a:r>
              <a:rPr lang="en-US" dirty="0">
                <a:ea typeface="Microsoft JhengHei UI" panose="020B0604030504040204" pitchFamily="34" charset="-120"/>
              </a:rPr>
              <a:t> </a:t>
            </a:r>
            <a:r>
              <a:rPr lang="zh-CN" altLang="en-US" dirty="0">
                <a:ea typeface="Microsoft JhengHei UI" panose="020B0604030504040204" pitchFamily="34" charset="-120"/>
              </a:rPr>
              <a:t>乘以權值，然後加起來</a:t>
            </a:r>
            <a:r>
              <a:rPr lang="en-US" dirty="0">
                <a:ea typeface="Microsoft JhengHei UI" panose="020B0604030504040204" pitchFamily="34" charset="-120"/>
              </a:rPr>
              <a:t> </a:t>
            </a:r>
          </a:p>
        </p:txBody>
      </p:sp>
      <p:sp>
        <p:nvSpPr>
          <p:cNvPr id="46" name="Oval 45"/>
          <p:cNvSpPr/>
          <p:nvPr/>
        </p:nvSpPr>
        <p:spPr>
          <a:xfrm>
            <a:off x="3125561" y="2204494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a typeface="Microsoft JhengHei UI" panose="020B0604030504040204" pitchFamily="34" charset="-120"/>
              </a:rPr>
              <a:t>1</a:t>
            </a:r>
          </a:p>
        </p:txBody>
      </p:sp>
      <p:sp>
        <p:nvSpPr>
          <p:cNvPr id="47" name="Oval 46"/>
          <p:cNvSpPr/>
          <p:nvPr/>
        </p:nvSpPr>
        <p:spPr>
          <a:xfrm>
            <a:off x="3125558" y="3487329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a typeface="Microsoft JhengHei UI" panose="020B0604030504040204" pitchFamily="34" charset="-120"/>
              </a:rPr>
              <a:t>0</a:t>
            </a:r>
          </a:p>
        </p:txBody>
      </p:sp>
      <p:sp>
        <p:nvSpPr>
          <p:cNvPr id="48" name="Oval 47"/>
          <p:cNvSpPr/>
          <p:nvPr/>
        </p:nvSpPr>
        <p:spPr>
          <a:xfrm>
            <a:off x="3125558" y="4770163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a typeface="Microsoft JhengHei UI" panose="020B0604030504040204" pitchFamily="34" charset="-120"/>
              </a:rPr>
              <a:t>1</a:t>
            </a:r>
          </a:p>
        </p:txBody>
      </p:sp>
      <p:sp>
        <p:nvSpPr>
          <p:cNvPr id="49" name="Oval 48"/>
          <p:cNvSpPr/>
          <p:nvPr/>
        </p:nvSpPr>
        <p:spPr>
          <a:xfrm>
            <a:off x="8447864" y="3487329"/>
            <a:ext cx="643094" cy="663191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a typeface="Microsoft JhengHei UI" panose="020B0604030504040204" pitchFamily="34" charset="-120"/>
              </a:rPr>
              <a:t>1</a:t>
            </a:r>
          </a:p>
        </p:txBody>
      </p:sp>
      <p:sp>
        <p:nvSpPr>
          <p:cNvPr id="50" name="Up Arrow Callout 49"/>
          <p:cNvSpPr/>
          <p:nvPr/>
        </p:nvSpPr>
        <p:spPr>
          <a:xfrm>
            <a:off x="5499309" y="4480145"/>
            <a:ext cx="951650" cy="993404"/>
          </a:xfrm>
          <a:prstGeom prst="upArrowCallout">
            <a:avLst/>
          </a:prstGeom>
          <a:ln>
            <a:solidFill>
              <a:srgbClr val="008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a typeface="Microsoft JhengHei UI" panose="020B0604030504040204" pitchFamily="34" charset="-120"/>
              </a:rPr>
              <a:t>答案：</a:t>
            </a:r>
            <a:r>
              <a:rPr lang="en-US" sz="2000" dirty="0">
                <a:ea typeface="Microsoft JhengHei UI" panose="020B0604030504040204" pitchFamily="34" charset="-120"/>
              </a:rPr>
              <a:t> 0.8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280748" y="2915954"/>
            <a:ext cx="149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Microsoft JhengHei UI" panose="020B0604030504040204" pitchFamily="34" charset="-120"/>
              </a:rPr>
              <a:t>weight </a:t>
            </a:r>
            <a:r>
              <a:rPr lang="en-US">
                <a:ea typeface="Microsoft JhengHei UI" panose="020B0604030504040204" pitchFamily="34" charset="-120"/>
              </a:rPr>
              <a:t>= 0.5</a:t>
            </a:r>
            <a:endParaRPr lang="en-US" dirty="0">
              <a:ea typeface="Microsoft JhengHei UI" panose="020B0604030504040204" pitchFamily="34" charset="-12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12211" y="3511146"/>
            <a:ext cx="1491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Microsoft JhengHei UI" panose="020B0604030504040204" pitchFamily="34" charset="-120"/>
              </a:rPr>
              <a:t>weight = 0.2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80749" y="4452335"/>
            <a:ext cx="1495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Microsoft JhengHei UI" panose="020B0604030504040204" pitchFamily="34" charset="-120"/>
              </a:rPr>
              <a:t>weight = 0.3</a:t>
            </a:r>
          </a:p>
        </p:txBody>
      </p:sp>
    </p:spTree>
    <p:extLst>
      <p:ext uri="{BB962C8B-B14F-4D97-AF65-F5344CB8AC3E}">
        <p14:creationId xmlns:p14="http://schemas.microsoft.com/office/powerpoint/2010/main" val="78596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72276" y="523803"/>
            <a:ext cx="7061880" cy="117951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人工</a:t>
            </a:r>
            <a:r>
              <a:rPr lang="zh-CN" altLang="en-US" sz="4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神經網路：神經元連在一起</a:t>
            </a:r>
            <a:endParaRPr lang="en-US" sz="40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Microsoft JhengHei" charset="-12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51" y="1502800"/>
            <a:ext cx="6575530" cy="4159405"/>
          </a:xfrm>
          <a:prstGeom prst="rect">
            <a:avLst/>
          </a:prstGeom>
        </p:spPr>
      </p:pic>
      <p:sp>
        <p:nvSpPr>
          <p:cNvPr id="4" name="TextBox 39"/>
          <p:cNvSpPr txBox="1"/>
          <p:nvPr/>
        </p:nvSpPr>
        <p:spPr>
          <a:xfrm>
            <a:off x="3507308" y="1523335"/>
            <a:ext cx="87716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Microsoft JhengHei UI" panose="020B0604030504040204" pitchFamily="34" charset="-120"/>
              </a:rPr>
              <a:t>輸入層</a:t>
            </a:r>
            <a:endParaRPr lang="en-US" dirty="0">
              <a:ea typeface="Microsoft JhengHei UI" panose="020B0604030504040204" pitchFamily="34" charset="-120"/>
            </a:endParaRPr>
          </a:p>
        </p:txBody>
      </p:sp>
      <p:sp>
        <p:nvSpPr>
          <p:cNvPr id="5" name="TextBox 40"/>
          <p:cNvSpPr txBox="1"/>
          <p:nvPr/>
        </p:nvSpPr>
        <p:spPr>
          <a:xfrm>
            <a:off x="5669520" y="1523335"/>
            <a:ext cx="87716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Microsoft JhengHei UI" panose="020B0604030504040204" pitchFamily="34" charset="-120"/>
              </a:rPr>
              <a:t>隱藏層</a:t>
            </a:r>
            <a:endParaRPr lang="en-US" dirty="0">
              <a:ea typeface="Microsoft JhengHei UI" panose="020B0604030504040204" pitchFamily="34" charset="-120"/>
            </a:endParaRPr>
          </a:p>
        </p:txBody>
      </p:sp>
      <p:sp>
        <p:nvSpPr>
          <p:cNvPr id="6" name="TextBox 41"/>
          <p:cNvSpPr txBox="1"/>
          <p:nvPr/>
        </p:nvSpPr>
        <p:spPr>
          <a:xfrm>
            <a:off x="7782416" y="1523335"/>
            <a:ext cx="87716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Microsoft JhengHei UI" panose="020B0604030504040204" pitchFamily="34" charset="-120"/>
              </a:rPr>
              <a:t>輸出層</a:t>
            </a:r>
            <a:endParaRPr lang="en-US" dirty="0"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7080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ded Corner 1"/>
          <p:cNvSpPr/>
          <p:nvPr/>
        </p:nvSpPr>
        <p:spPr>
          <a:xfrm>
            <a:off x="1060173" y="2345635"/>
            <a:ext cx="1640126" cy="1950459"/>
          </a:xfrm>
          <a:prstGeom prst="foldedCorne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err="1"/>
              <a:t>原文</a:t>
            </a:r>
            <a:endParaRPr lang="en-US" sz="4800" dirty="0"/>
          </a:p>
        </p:txBody>
      </p:sp>
      <p:sp>
        <p:nvSpPr>
          <p:cNvPr id="3" name="Folded Corner 2"/>
          <p:cNvSpPr/>
          <p:nvPr/>
        </p:nvSpPr>
        <p:spPr>
          <a:xfrm>
            <a:off x="9354706" y="2345635"/>
            <a:ext cx="1640120" cy="1950459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err="1"/>
              <a:t>譯文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715" y="2701450"/>
            <a:ext cx="2693430" cy="16390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857" y="2653014"/>
            <a:ext cx="2693430" cy="1639094"/>
          </a:xfrm>
          <a:prstGeom prst="rect">
            <a:avLst/>
          </a:prstGeom>
        </p:spPr>
      </p:pic>
      <p:sp>
        <p:nvSpPr>
          <p:cNvPr id="9" name="Double Bracket 8"/>
          <p:cNvSpPr/>
          <p:nvPr/>
        </p:nvSpPr>
        <p:spPr>
          <a:xfrm>
            <a:off x="5674662" y="1325737"/>
            <a:ext cx="705678" cy="4390520"/>
          </a:xfrm>
          <a:prstGeom prst="bracketPair">
            <a:avLst/>
          </a:prstGeom>
          <a:ln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6</a:t>
            </a:r>
          </a:p>
          <a:p>
            <a:pPr algn="ctr"/>
            <a:r>
              <a:rPr lang="en-US" dirty="0"/>
              <a:t>2</a:t>
            </a:r>
          </a:p>
          <a:p>
            <a:pPr algn="ctr"/>
            <a:r>
              <a:rPr lang="en-US" dirty="0"/>
              <a:t>4</a:t>
            </a:r>
          </a:p>
          <a:p>
            <a:pPr algn="ctr"/>
            <a:r>
              <a:rPr lang="en-US" dirty="0"/>
              <a:t>7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3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6</a:t>
            </a:r>
          </a:p>
          <a:p>
            <a:pPr algn="ctr"/>
            <a:r>
              <a:rPr lang="en-US" dirty="0"/>
              <a:t>2</a:t>
            </a:r>
          </a:p>
          <a:p>
            <a:pPr algn="ctr"/>
            <a:r>
              <a:rPr lang="en-US" dirty="0"/>
              <a:t>4</a:t>
            </a:r>
          </a:p>
          <a:p>
            <a:pPr algn="ctr"/>
            <a:r>
              <a:rPr lang="en-US" dirty="0"/>
              <a:t>7</a:t>
            </a:r>
          </a:p>
          <a:p>
            <a:pPr algn="ctr"/>
            <a:r>
              <a:rPr lang="en-US" dirty="0"/>
              <a:t>7</a:t>
            </a:r>
          </a:p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0770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3F3A-94BE-1347-AE9B-8B9CA9C9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常見的兩大應用場景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322A7-8C07-094E-B8FA-4F4C92013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非正式翻譯</a:t>
            </a:r>
            <a:r>
              <a:rPr lang="en-US" altLang="zh-TW" sz="3200" dirty="0"/>
              <a:t>/</a:t>
            </a:r>
            <a:r>
              <a:rPr lang="zh-TW" altLang="en-US" sz="3200" dirty="0"/>
              <a:t>掌握原文大意 </a:t>
            </a:r>
            <a:endParaRPr lang="en-US" sz="3200" dirty="0"/>
          </a:p>
          <a:p>
            <a:r>
              <a:rPr lang="en-US" sz="3200" b="1" dirty="0" err="1"/>
              <a:t>專業翻譯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0093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4AD29B6-BF3B-4407-9E75-52DF8E3B2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28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FF287-A8D5-5A43-A4C4-34A84657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507160"/>
            <a:ext cx="2993571" cy="5438730"/>
          </a:xfrm>
        </p:spPr>
        <p:txBody>
          <a:bodyPr>
            <a:normAutofit/>
          </a:bodyPr>
          <a:lstStyle/>
          <a:p>
            <a:r>
              <a:rPr lang="en-US" sz="3200"/>
              <a:t>專業譯者使用自動翻譯系統的四大要點</a:t>
            </a:r>
            <a:endParaRPr lang="en-US" sz="3200" dirty="0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874481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FEA444-F660-49BF-801F-5CEEBBFE5A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071490"/>
              </p:ext>
            </p:extLst>
          </p:nvPr>
        </p:nvGraphicFramePr>
        <p:xfrm>
          <a:off x="4526280" y="512064"/>
          <a:ext cx="6830568" cy="544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11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729AD4-4911-E748-87F5-6B975EA75B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94CC66-7940-3649-A834-63916C55B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28ECA6-0C6E-1244-B212-6DEDE298F3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822F0F-97BC-DC4E-8D72-83C380AE61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98A80D-1009-D649-B8D1-C084C03D03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CC355A-0AAE-8847-8EBA-51F14A4690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3EEAC2-C43E-214A-B940-2BE0557060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FA5AC3-7612-6247-8DFA-02231C1F8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97F68-22BC-7D45-B822-63C6A4A7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pPr lvl="0"/>
            <a:r>
              <a:rPr lang="en-US" sz="4800" dirty="0" err="1"/>
              <a:t>參考不同翻譯結果</a:t>
            </a:r>
            <a:endParaRPr lang="en-GB" sz="4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1E314-8CD6-104E-BC43-A6BB905A6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US" sz="3200" dirty="0" err="1"/>
              <a:t>除了</a:t>
            </a:r>
            <a:r>
              <a:rPr lang="en-HK" sz="3200" dirty="0" err="1"/>
              <a:t>某搜尋器旗下的翻譯工具外</a:t>
            </a:r>
            <a:r>
              <a:rPr lang="zh-TW" altLang="en-US" sz="3200" dirty="0"/>
              <a:t>，還有甚麼自動翻譯系統？</a:t>
            </a:r>
            <a:endParaRPr lang="en-US" sz="3200" dirty="0"/>
          </a:p>
        </p:txBody>
      </p:sp>
      <p:pic>
        <p:nvPicPr>
          <p:cNvPr id="7" name="Graphic 6" descr="Translate">
            <a:extLst>
              <a:ext uri="{FF2B5EF4-FFF2-40B4-BE49-F238E27FC236}">
                <a16:creationId xmlns:a16="http://schemas.microsoft.com/office/drawing/2014/main" id="{F44E1470-6C19-4CAB-8D38-4A3F59BEB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7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3F3A-94BE-1347-AE9B-8B9CA9C9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其他機器翻譯平台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322A7-8C07-094E-B8FA-4F4C92013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必應翻譯 </a:t>
            </a:r>
            <a:r>
              <a:rPr lang="en-US" altLang="zh-TW" sz="3200" dirty="0"/>
              <a:t>(</a:t>
            </a:r>
            <a:r>
              <a:rPr lang="en-US" altLang="zh-TW" sz="3200" dirty="0">
                <a:hlinkClick r:id="rId2"/>
              </a:rPr>
              <a:t>https://www.bing.com/translator?mkt=zh-HK</a:t>
            </a:r>
            <a:r>
              <a:rPr lang="en-US" altLang="zh-TW" sz="3200" dirty="0"/>
              <a:t>)</a:t>
            </a:r>
          </a:p>
          <a:p>
            <a:r>
              <a:rPr lang="zh-TW" altLang="en-HK" sz="3200" dirty="0"/>
              <a:t>騰訊翻譯君</a:t>
            </a:r>
            <a:r>
              <a:rPr lang="en-HK" altLang="zh-TW" sz="3200" dirty="0"/>
              <a:t> (</a:t>
            </a:r>
            <a:r>
              <a:rPr lang="en-HK" altLang="zh-TW" sz="3200" dirty="0">
                <a:hlinkClick r:id="rId3"/>
              </a:rPr>
              <a:t>https://fanyi.qq.com/</a:t>
            </a:r>
            <a:r>
              <a:rPr lang="en-HK" altLang="zh-TW" sz="3200" dirty="0"/>
              <a:t>)</a:t>
            </a:r>
            <a:endParaRPr lang="en-US" altLang="zh-TW" sz="3200" dirty="0"/>
          </a:p>
          <a:p>
            <a:r>
              <a:rPr lang="en-HK" altLang="zh-TW" sz="3200" dirty="0"/>
              <a:t>Papago (</a:t>
            </a:r>
            <a:r>
              <a:rPr lang="en-HK" altLang="zh-TW" sz="3200" dirty="0">
                <a:hlinkClick r:id="rId4"/>
              </a:rPr>
              <a:t>https://papago.naver.com/</a:t>
            </a:r>
            <a:r>
              <a:rPr lang="en-HK" altLang="zh-TW" sz="3200" dirty="0"/>
              <a:t>)</a:t>
            </a:r>
          </a:p>
          <a:p>
            <a:r>
              <a:rPr lang="en-HK" altLang="zh-TW" sz="3200" dirty="0"/>
              <a:t>Yandex Translate (</a:t>
            </a:r>
            <a:r>
              <a:rPr lang="en-HK" altLang="zh-TW" sz="3200" dirty="0">
                <a:hlinkClick r:id="rId5"/>
              </a:rPr>
              <a:t>https://translate.yandex.com/</a:t>
            </a:r>
            <a:r>
              <a:rPr lang="en-HK" altLang="zh-TW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557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3F3A-94BE-1347-AE9B-8B9CA9C9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例子一</a:t>
            </a:r>
            <a:r>
              <a:rPr lang="zh-TW" altLang="en-US" dirty="0"/>
              <a:t>：有道翻譯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322A7-8C07-094E-B8FA-4F4C92013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altLang="zh-TW" sz="3200" dirty="0">
                <a:hlinkClick r:id="rId2"/>
              </a:rPr>
              <a:t>http://fanyi.youdao.com/</a:t>
            </a:r>
            <a:r>
              <a:rPr lang="zh-TW" altLang="en-US" sz="3200" dirty="0"/>
              <a:t>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4431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AAD8F-AFF6-7F4B-9FBC-A0419009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 err="1"/>
              <a:t>教研領域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456594E8-1E6A-4A7F-8E85-9EBE8EA0D1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636227"/>
              </p:ext>
            </p:extLst>
          </p:nvPr>
        </p:nvGraphicFramePr>
        <p:xfrm>
          <a:off x="1115568" y="2269730"/>
          <a:ext cx="10168128" cy="3993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6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A8D5DBE-F481-4F22-9D24-C6C1495D2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0EAC732-DD88-42DA-ABE3-6A816D1F0D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CAA1EB8B-906C-4349-9A7A-8AAE5DCA66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2B22DDC-49A2-4AA9-8111-52B1879DD4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24FE583-5780-4F73-A855-E8386B0B06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F62B917-9E80-4B88-83A3-ABB613CBE5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2E451FA-9C9E-4CCE-BECE-94F3648C1D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C2B681F-AA32-4909-BB52-03852010D1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16F027C8-3397-49C4-B9E9-A6CB11F187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3F3A-94BE-1347-AE9B-8B9CA9C9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例子二</a:t>
            </a:r>
            <a:r>
              <a:rPr lang="zh-TW" altLang="en-US" dirty="0"/>
              <a:t>：</a:t>
            </a:r>
            <a:r>
              <a:rPr lang="en-US" altLang="zh-TW" dirty="0" err="1"/>
              <a:t>ImTranslator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322A7-8C07-094E-B8FA-4F4C92013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altLang="zh-TW" sz="3200" dirty="0">
                <a:hlinkClick r:id="rId2"/>
              </a:rPr>
              <a:t>https://imtranslator.net/compare/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7050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5954F66B-3BF3-4495-BAEE-BEB2B018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BF057-E7B5-7A43-BD3B-B6FC295B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74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 err="1"/>
              <a:t>設置翻譯系統</a:t>
            </a:r>
            <a:endParaRPr lang="en-US" sz="5200" dirty="0"/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381D5156-0C09-42CD-967B-63A87AA7D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283758"/>
            <a:ext cx="4217332" cy="4217332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34618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924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2ECD1-B4A8-CB49-9995-D650AE932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874" y="3351276"/>
            <a:ext cx="6272784" cy="2825686"/>
          </a:xfrm>
        </p:spPr>
        <p:txBody>
          <a:bodyPr>
            <a:normAutofit/>
          </a:bodyPr>
          <a:lstStyle/>
          <a:p>
            <a:r>
              <a:rPr lang="en-US" sz="3200" dirty="0" err="1"/>
              <a:t>例子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9789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9083-11B9-E049-AF1B-7D1C77E4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例子一</a:t>
            </a:r>
            <a:r>
              <a:rPr lang="en-US" dirty="0"/>
              <a:t> </a:t>
            </a:r>
            <a:r>
              <a:rPr lang="zh-TW" altLang="en-US" dirty="0"/>
              <a:t>：</a:t>
            </a:r>
            <a:r>
              <a:rPr lang="en-US" altLang="zh-TW" dirty="0" err="1"/>
              <a:t>DeepL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B8ED2-F093-074C-A052-D5AB118C0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https://www.deepl.com/translator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2925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9083-11B9-E049-AF1B-7D1C77E4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例子二</a:t>
            </a:r>
            <a:r>
              <a:rPr lang="en-US" dirty="0"/>
              <a:t> </a:t>
            </a:r>
            <a:r>
              <a:rPr lang="zh-TW" altLang="en-US" dirty="0"/>
              <a:t>：</a:t>
            </a:r>
            <a:r>
              <a:rPr lang="en-US" altLang="zh-TW" dirty="0" err="1"/>
              <a:t>Systran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B8ED2-F093-074C-A052-D5AB118C0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https://translate.systran.net/translationTools/text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15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3BF13-2EEC-2D43-ACF7-E64F4D906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sz="5400" dirty="0" err="1"/>
              <a:t>運用專門領域工具</a:t>
            </a:r>
            <a:endParaRPr lang="en-GB" sz="5400" dirty="0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B51E4-E695-C746-8404-C0F98BAF9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US" sz="3200" dirty="0" err="1"/>
              <a:t>例子</a:t>
            </a:r>
            <a:endParaRPr lang="en-US" sz="3200" dirty="0"/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34903A3C-055A-43D7-8BA0-F14435031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92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9083-11B9-E049-AF1B-7D1C77E4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例子一</a:t>
            </a:r>
            <a:r>
              <a:rPr lang="en-US" dirty="0"/>
              <a:t> </a:t>
            </a:r>
            <a:r>
              <a:rPr lang="zh-TW" altLang="en-US" dirty="0"/>
              <a:t>：世界知識產權組織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B8ED2-F093-074C-A052-D5AB118C0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https://patentscope.wipo.int/translate/translate.jsf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029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752B-40B6-214B-8928-379F428D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例子二</a:t>
            </a:r>
            <a:r>
              <a:rPr lang="zh-TW" altLang="en-US" dirty="0"/>
              <a:t>：百度翻譯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F5C24-28F2-5345-A39F-3E187A601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https://fanyi.baidu.com/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11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752B-40B6-214B-8928-379F428D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例子三</a:t>
            </a:r>
            <a:r>
              <a:rPr lang="zh-TW" altLang="en-US" dirty="0"/>
              <a:t>：搜狗翻譯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F5C24-28F2-5345-A39F-3E187A601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https://fanyi.sogou.com/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1833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1AD5E-54E3-ED4D-9D61-DD5F207B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/>
              <a:t>例子四</a:t>
            </a:r>
            <a:r>
              <a:rPr lang="zh-TW" altLang="en-US" sz="4400" dirty="0"/>
              <a:t>：</a:t>
            </a:r>
            <a:r>
              <a:rPr lang="en-US" sz="4400" dirty="0" err="1"/>
              <a:t>IPOTranslate</a:t>
            </a:r>
            <a:endParaRPr lang="en-US" sz="4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D36D57-43B7-AF40-A1B1-1D423A89A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1684572"/>
            <a:ext cx="6846363" cy="333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39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12" y="766650"/>
            <a:ext cx="9755176" cy="53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05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93D9C-259F-034C-B3BC-83D34B60DC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0281" y="579162"/>
            <a:ext cx="10231437" cy="1014412"/>
          </a:xfrm>
        </p:spPr>
        <p:txBody>
          <a:bodyPr>
            <a:normAutofit/>
          </a:bodyPr>
          <a:lstStyle/>
          <a:p>
            <a:r>
              <a:rPr lang="en-US"/>
              <a:t>大綱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F7D09C-A94B-4927-A36B-D5970429170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94557552"/>
              </p:ext>
            </p:extLst>
          </p:nvPr>
        </p:nvGraphicFramePr>
        <p:xfrm>
          <a:off x="980281" y="1742799"/>
          <a:ext cx="10231437" cy="4333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549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C772DB-5A03-B84C-A232-DB2A37488E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0239DF-B2DE-7543-9ACC-7EA2658407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4C7052-1FAD-5445-96DA-401FF66490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D28C4C-D588-D545-A75F-9EDD2D1058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1CDEDDF-0E6E-104E-8174-A2712A9B52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CBD69D-AC81-714A-93ED-992D07F2E6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55DD70A-2471-D946-9FBE-C397467865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B08F70-771E-4244-B05A-0AE8B36F11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HK" dirty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568" y="2028081"/>
            <a:ext cx="10168128" cy="482991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altLang="zh-CN" sz="2000" b="1" dirty="0"/>
              <a:t>Source Text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HK" sz="2000" dirty="0"/>
              <a:t>You should rely only on the information contained in this prospectus and the related Application Forms to make your investment decision.</a:t>
            </a:r>
            <a:endParaRPr lang="en-US" altLang="zh-CN" sz="2000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2000" b="1" dirty="0"/>
              <a:t>Human Translation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zh-TW" altLang="en-US" sz="2000" dirty="0"/>
              <a:t>閣下應僅依賴本招股章程及相關申請表格所載的資料作出投資決定。</a:t>
            </a:r>
            <a:endParaRPr lang="en-US" altLang="zh-CN" sz="20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HK" sz="2000" b="1" dirty="0"/>
              <a:t>A famous online MT engine</a:t>
            </a:r>
            <a:endParaRPr lang="zh-TW" altLang="zh-HK" sz="2000" dirty="0"/>
          </a:p>
          <a:p>
            <a:pPr marL="0" indent="0">
              <a:lnSpc>
                <a:spcPct val="120000"/>
              </a:lnSpc>
              <a:buNone/>
            </a:pPr>
            <a:r>
              <a:rPr lang="zh-TW" altLang="zh-HK" sz="2000" dirty="0">
                <a:solidFill>
                  <a:srgbClr val="FF0000"/>
                </a:solidFill>
              </a:rPr>
              <a:t>您</a:t>
            </a:r>
            <a:r>
              <a:rPr lang="zh-TW" altLang="zh-HK" sz="2000" dirty="0"/>
              <a:t>應僅依賴本</a:t>
            </a:r>
            <a:r>
              <a:rPr lang="zh-TW" altLang="zh-HK" sz="2000" dirty="0">
                <a:solidFill>
                  <a:srgbClr val="FF0000"/>
                </a:solidFill>
              </a:rPr>
              <a:t>招股說明書</a:t>
            </a:r>
            <a:r>
              <a:rPr lang="zh-TW" altLang="zh-HK" sz="2000" dirty="0"/>
              <a:t>中包含的</a:t>
            </a:r>
            <a:r>
              <a:rPr lang="zh-TW" altLang="zh-HK" sz="2000" dirty="0">
                <a:solidFill>
                  <a:srgbClr val="FF0000"/>
                </a:solidFill>
              </a:rPr>
              <a:t>信息</a:t>
            </a:r>
            <a:r>
              <a:rPr lang="zh-TW" altLang="zh-HK" sz="2000" dirty="0"/>
              <a:t>和相關的申請表來做出</a:t>
            </a:r>
            <a:r>
              <a:rPr lang="zh-TW" altLang="zh-HK" sz="2000" dirty="0">
                <a:solidFill>
                  <a:srgbClr val="FF0000"/>
                </a:solidFill>
              </a:rPr>
              <a:t>您的</a:t>
            </a:r>
            <a:r>
              <a:rPr lang="zh-TW" altLang="zh-HK" sz="2000" dirty="0"/>
              <a:t>投資決定。</a:t>
            </a:r>
            <a:endParaRPr lang="en-US" altLang="zh-TW" sz="2000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2000" b="1" dirty="0"/>
              <a:t>Our Translations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zh-TW" altLang="en-US" sz="2000" dirty="0"/>
              <a:t>閣下</a:t>
            </a:r>
            <a:r>
              <a:rPr lang="zh-TW" altLang="en-US" sz="2000" dirty="0">
                <a:solidFill>
                  <a:srgbClr val="FF0000"/>
                </a:solidFill>
              </a:rPr>
              <a:t>僅應</a:t>
            </a:r>
            <a:r>
              <a:rPr lang="zh-TW" altLang="en-US" sz="2000" dirty="0"/>
              <a:t>依賴本招股章程及相關申請表格所載資料作出投資決定。</a:t>
            </a:r>
            <a:endParaRPr lang="en-US" altLang="zh-TW" sz="2000" dirty="0"/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zh-TW" altLang="en-US" sz="2000" dirty="0"/>
              <a:t>閣下應僅依賴本招股章程及相關申請表格所載資料作出投資決定。</a:t>
            </a:r>
            <a:endParaRPr lang="en-US" altLang="zh-TW" sz="2000" dirty="0"/>
          </a:p>
          <a:p>
            <a:pPr>
              <a:lnSpc>
                <a:spcPct val="120000"/>
              </a:lnSpc>
            </a:pPr>
            <a:endParaRPr lang="en-US" altLang="zh-CN" sz="2000" dirty="0"/>
          </a:p>
          <a:p>
            <a:pPr marL="0" indent="0" algn="just">
              <a:lnSpc>
                <a:spcPct val="120000"/>
              </a:lnSpc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81658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C0CFE-06BE-EF4A-885A-D8BD96BD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例子五</a:t>
            </a:r>
            <a:r>
              <a:rPr lang="zh-TW" altLang="en-US" sz="3400" dirty="0"/>
              <a:t>：</a:t>
            </a:r>
            <a:r>
              <a:rPr lang="en-US" sz="3400" dirty="0" err="1"/>
              <a:t>GovPRTranslation</a:t>
            </a:r>
            <a:endParaRPr lang="en-US" sz="3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279C25-9CEB-F74C-B212-A7D4FBDAF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1213884"/>
            <a:ext cx="6846363" cy="427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6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ea typeface="微軟正黑體" pitchFamily="34" charset="-120"/>
              </a:rPr>
              <a:t>請看以下例子</a:t>
            </a: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13315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 algn="just">
              <a:buNone/>
            </a:pPr>
            <a:r>
              <a:rPr lang="en-HK" altLang="zh-TW" dirty="0">
                <a:ea typeface="微軟正黑體" pitchFamily="34" charset="-120"/>
                <a:cs typeface="Arial" panose="020B0604020202020204" pitchFamily="34" charset="0"/>
              </a:rPr>
              <a:t>A 22-year-old female officer who is stationed in Sham Shui Po Police Station was preliminarily tested positive for the Coronavirus Disease (COVID-19). She is posted to a patrol sub-unit and has no travel history in the past 14 days. Whilst on duty yesterday ( March 24 ), she felt unwell and was not involved in any frontline duties that required interaction with members of the public. She later went to a hospital for treatment and was preliminarily tested positive for COVID-19.</a:t>
            </a:r>
            <a:endParaRPr lang="zh-TW" altLang="en-US" dirty="0">
              <a:ea typeface="微軟正黑體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7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ea typeface="微軟正黑體" pitchFamily="34" charset="-120"/>
              </a:rPr>
              <a:t>請看以下譯文</a:t>
            </a: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13315" name="Rectangle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Tx/>
              <a:buChar char="•"/>
            </a:pPr>
            <a:r>
              <a:rPr lang="zh-TW" altLang="en-US" dirty="0">
                <a:latin typeface="+mn-ea"/>
              </a:rPr>
              <a:t>初步檢查了一名在深水埔警察局駐紮的</a:t>
            </a:r>
            <a:r>
              <a:rPr lang="en-US" altLang="zh-TW" dirty="0">
                <a:latin typeface="+mn-ea"/>
              </a:rPr>
              <a:t>22</a:t>
            </a:r>
            <a:r>
              <a:rPr lang="zh-TW" altLang="en-US" dirty="0">
                <a:latin typeface="+mn-ea"/>
              </a:rPr>
              <a:t>歲女警官是否冠狀病毒病（</a:t>
            </a:r>
            <a:r>
              <a:rPr lang="en-US" altLang="zh-TW" dirty="0">
                <a:latin typeface="+mn-ea"/>
              </a:rPr>
              <a:t>COVID-19</a:t>
            </a:r>
            <a:r>
              <a:rPr lang="zh-TW" altLang="en-US" dirty="0">
                <a:latin typeface="+mn-ea"/>
              </a:rPr>
              <a:t>）呈陽性。 她被派往一個巡邏分隊，過去</a:t>
            </a:r>
            <a:r>
              <a:rPr lang="en-US" altLang="zh-TW" dirty="0">
                <a:latin typeface="+mn-ea"/>
              </a:rPr>
              <a:t>14</a:t>
            </a:r>
            <a:r>
              <a:rPr lang="zh-TW" altLang="en-US" dirty="0">
                <a:latin typeface="+mn-ea"/>
              </a:rPr>
              <a:t>天沒有旅行記錄。 昨天（</a:t>
            </a:r>
            <a:r>
              <a:rPr lang="en-US" altLang="zh-TW" dirty="0">
                <a:latin typeface="+mn-ea"/>
              </a:rPr>
              <a:t>3</a:t>
            </a:r>
            <a:r>
              <a:rPr lang="zh-TW" altLang="en-US" dirty="0">
                <a:latin typeface="+mn-ea"/>
              </a:rPr>
              <a:t>月</a:t>
            </a:r>
            <a:r>
              <a:rPr lang="en-US" altLang="zh-TW" dirty="0">
                <a:latin typeface="+mn-ea"/>
              </a:rPr>
              <a:t>24</a:t>
            </a:r>
            <a:r>
              <a:rPr lang="zh-TW" altLang="en-US" dirty="0">
                <a:latin typeface="+mn-ea"/>
              </a:rPr>
              <a:t>日）值班時，她感到不適，沒有參加任何需要與公眾互動的前線職務。 她後來去醫院接受治療，並初步檢測出</a:t>
            </a:r>
            <a:r>
              <a:rPr lang="en-US" altLang="zh-TW" dirty="0">
                <a:latin typeface="+mn-ea"/>
              </a:rPr>
              <a:t>COVID-19</a:t>
            </a:r>
            <a:r>
              <a:rPr lang="zh-TW" altLang="en-US" dirty="0">
                <a:latin typeface="+mn-ea"/>
              </a:rPr>
              <a:t>呈陽性。</a:t>
            </a:r>
          </a:p>
          <a:p>
            <a:pPr algn="just">
              <a:buFontTx/>
              <a:buChar char="•"/>
            </a:pPr>
            <a:endParaRPr lang="zh-TW" altLang="en-US" dirty="0">
              <a:latin typeface="+mn-ea"/>
            </a:endParaRPr>
          </a:p>
          <a:p>
            <a:pPr algn="just">
              <a:buFontTx/>
              <a:buChar char="•"/>
            </a:pPr>
            <a:r>
              <a:rPr lang="zh-TW" altLang="en-US" dirty="0">
                <a:latin typeface="+mn-ea"/>
              </a:rPr>
              <a:t>深水埗警署的一名</a:t>
            </a:r>
            <a:r>
              <a:rPr lang="en-US" altLang="zh-TW" dirty="0">
                <a:latin typeface="+mn-ea"/>
              </a:rPr>
              <a:t>22</a:t>
            </a:r>
            <a:r>
              <a:rPr lang="zh-TW" altLang="en-US" dirty="0">
                <a:latin typeface="+mn-ea"/>
              </a:rPr>
              <a:t>歲女警，其冠狀病毒病（</a:t>
            </a:r>
            <a:r>
              <a:rPr lang="en-US" altLang="zh-TW" dirty="0">
                <a:latin typeface="+mn-ea"/>
              </a:rPr>
              <a:t>COVID-19</a:t>
            </a:r>
            <a:r>
              <a:rPr lang="zh-TW" altLang="en-US" dirty="0">
                <a:latin typeface="+mn-ea"/>
              </a:rPr>
              <a:t>）初步測試呈陽性。 她隸屬於巡邏小隊，過去</a:t>
            </a:r>
            <a:r>
              <a:rPr lang="en-US" altLang="zh-TW" dirty="0">
                <a:latin typeface="+mn-ea"/>
              </a:rPr>
              <a:t>14</a:t>
            </a:r>
            <a:r>
              <a:rPr lang="zh-TW" altLang="en-US" dirty="0">
                <a:latin typeface="+mn-ea"/>
              </a:rPr>
              <a:t>天沒有旅行記錄。 昨天（</a:t>
            </a:r>
            <a:r>
              <a:rPr lang="en-US" altLang="zh-TW" dirty="0">
                <a:latin typeface="+mn-ea"/>
              </a:rPr>
              <a:t>3</a:t>
            </a:r>
            <a:r>
              <a:rPr lang="zh-TW" altLang="en-US" dirty="0">
                <a:latin typeface="+mn-ea"/>
              </a:rPr>
              <a:t>月</a:t>
            </a:r>
            <a:r>
              <a:rPr lang="en-US" altLang="zh-TW" dirty="0">
                <a:latin typeface="+mn-ea"/>
              </a:rPr>
              <a:t>24</a:t>
            </a:r>
            <a:r>
              <a:rPr lang="zh-TW" altLang="en-US" dirty="0">
                <a:latin typeface="+mn-ea"/>
              </a:rPr>
              <a:t>日）值班時感到不適，但沒有參加任何需要與公眾互動的前線任務。 女警後來到醫院接受治療，</a:t>
            </a:r>
            <a:r>
              <a:rPr lang="en-US" altLang="zh-TW" dirty="0">
                <a:latin typeface="+mn-ea"/>
              </a:rPr>
              <a:t>COVID-19</a:t>
            </a:r>
            <a:r>
              <a:rPr lang="zh-TW" altLang="en-US" dirty="0">
                <a:latin typeface="+mn-ea"/>
              </a:rPr>
              <a:t>初步測試呈陽性。</a:t>
            </a:r>
            <a:endParaRPr lang="en-US" altLang="zh-TW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874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AC4E8-620E-2144-8793-2E764EA1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800"/>
              <a:t>適用於自動翻譯的編輯技巧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00EF34C-C0CB-4576-A9B4-1388A457F5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098953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331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3FA7F4-F39A-A447-B99C-DD86B1808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52C648-2F59-3645-8890-A52969C230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742B93-FAA3-CF40-93B5-991E0FFDA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07ED8-0B36-7245-BA61-4B3D9683F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譯前編輯</a:t>
            </a:r>
            <a:r>
              <a:rPr lang="zh-TW" altLang="en-US" dirty="0"/>
              <a:t> </a:t>
            </a:r>
            <a:r>
              <a:rPr lang="en-US" altLang="zh-TW" dirty="0"/>
              <a:t>(Pre-editing)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C9F44-E0C1-C246-94D7-CC98F919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dirty="0"/>
              <a:t>拆分語句</a:t>
            </a:r>
            <a:endParaRPr lang="en-HK" altLang="zh-TW" sz="3200" dirty="0"/>
          </a:p>
          <a:p>
            <a:r>
              <a:rPr lang="zh-TW" altLang="en-US" sz="3200" dirty="0"/>
              <a:t>消除歧義</a:t>
            </a:r>
            <a:endParaRPr lang="en-HK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8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07ED8-0B36-7245-BA61-4B3D9683F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譯後編輯</a:t>
            </a:r>
            <a:r>
              <a:rPr lang="en-US" dirty="0"/>
              <a:t> (Post-editing)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C9F44-E0C1-C246-94D7-CC98F919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dirty="0"/>
              <a:t>詞性轉換</a:t>
            </a:r>
            <a:endParaRPr lang="en-HK" altLang="zh-TW" sz="3200" dirty="0"/>
          </a:p>
          <a:p>
            <a:r>
              <a:rPr lang="zh-TW" altLang="en-US" sz="3200" dirty="0"/>
              <a:t>級階轉換</a:t>
            </a:r>
            <a:r>
              <a:rPr lang="en-US" altLang="zh-TW" sz="3200" dirty="0"/>
              <a:t> (rank shifting)</a:t>
            </a:r>
            <a:endParaRPr lang="en-HK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5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4B1F-1083-6144-989D-1E0DFF23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翻譯記憶庫及術語庫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057BB-46E9-124E-AA3E-D4F3EAB06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310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07ED8-0B36-7245-BA61-4B3D9683F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翻譯記憶庫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C9F44-E0C1-C246-94D7-CC98F919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Translation memory (TM)</a:t>
            </a:r>
            <a:endParaRPr lang="en-HK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7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立方體 10"/>
          <p:cNvSpPr/>
          <p:nvPr/>
        </p:nvSpPr>
        <p:spPr>
          <a:xfrm>
            <a:off x="7264401" y="3059113"/>
            <a:ext cx="2735263" cy="1911350"/>
          </a:xfrm>
          <a:prstGeom prst="cube">
            <a:avLst>
              <a:gd name="adj" fmla="val 12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HK" altLang="en-US" sz="3200" dirty="0"/>
              <a:t>翻譯記憶庫</a:t>
            </a:r>
          </a:p>
        </p:txBody>
      </p:sp>
      <p:sp>
        <p:nvSpPr>
          <p:cNvPr id="12" name="摺角紙張 11"/>
          <p:cNvSpPr/>
          <p:nvPr/>
        </p:nvSpPr>
        <p:spPr>
          <a:xfrm>
            <a:off x="2079625" y="3192463"/>
            <a:ext cx="755650" cy="817562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3200" dirty="0"/>
              <a:t>ST</a:t>
            </a:r>
            <a:endParaRPr lang="zh-HK" altLang="en-US" sz="3200" dirty="0"/>
          </a:p>
        </p:txBody>
      </p:sp>
      <p:sp>
        <p:nvSpPr>
          <p:cNvPr id="17" name="摺角紙張 16"/>
          <p:cNvSpPr/>
          <p:nvPr/>
        </p:nvSpPr>
        <p:spPr>
          <a:xfrm>
            <a:off x="2816225" y="3192463"/>
            <a:ext cx="757238" cy="817562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3200" dirty="0"/>
              <a:t>ST</a:t>
            </a:r>
            <a:endParaRPr lang="zh-HK" altLang="en-US" sz="3200" dirty="0"/>
          </a:p>
        </p:txBody>
      </p:sp>
      <p:sp>
        <p:nvSpPr>
          <p:cNvPr id="19" name="摺角紙張 18"/>
          <p:cNvSpPr/>
          <p:nvPr/>
        </p:nvSpPr>
        <p:spPr>
          <a:xfrm>
            <a:off x="3587750" y="3192463"/>
            <a:ext cx="757238" cy="817562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3200" dirty="0"/>
              <a:t>ST</a:t>
            </a:r>
            <a:endParaRPr lang="zh-HK" altLang="en-US" sz="3200" dirty="0"/>
          </a:p>
        </p:txBody>
      </p:sp>
      <p:sp>
        <p:nvSpPr>
          <p:cNvPr id="20" name="摺角紙張 19"/>
          <p:cNvSpPr/>
          <p:nvPr/>
        </p:nvSpPr>
        <p:spPr>
          <a:xfrm>
            <a:off x="4344988" y="3197226"/>
            <a:ext cx="755650" cy="817563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3200" dirty="0"/>
              <a:t>ST</a:t>
            </a:r>
            <a:endParaRPr lang="zh-HK" altLang="en-US" sz="3200" dirty="0"/>
          </a:p>
        </p:txBody>
      </p:sp>
      <p:sp>
        <p:nvSpPr>
          <p:cNvPr id="23" name="摺角紙張 22"/>
          <p:cNvSpPr/>
          <p:nvPr/>
        </p:nvSpPr>
        <p:spPr>
          <a:xfrm>
            <a:off x="5100638" y="3197226"/>
            <a:ext cx="755650" cy="817563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3200" dirty="0"/>
              <a:t>ST</a:t>
            </a:r>
            <a:endParaRPr lang="zh-HK" altLang="en-US" sz="3200" dirty="0"/>
          </a:p>
        </p:txBody>
      </p:sp>
      <p:sp>
        <p:nvSpPr>
          <p:cNvPr id="18" name="摺角紙張 17"/>
          <p:cNvSpPr/>
          <p:nvPr/>
        </p:nvSpPr>
        <p:spPr>
          <a:xfrm>
            <a:off x="3467100" y="3794126"/>
            <a:ext cx="757238" cy="823913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3200" dirty="0"/>
              <a:t>TT</a:t>
            </a:r>
            <a:endParaRPr lang="zh-HK" altLang="en-US" sz="3200" dirty="0"/>
          </a:p>
        </p:txBody>
      </p:sp>
      <p:sp>
        <p:nvSpPr>
          <p:cNvPr id="13" name="摺角紙張 12"/>
          <p:cNvSpPr/>
          <p:nvPr/>
        </p:nvSpPr>
        <p:spPr>
          <a:xfrm>
            <a:off x="2730500" y="3794126"/>
            <a:ext cx="755650" cy="823913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3200" dirty="0"/>
              <a:t>TT</a:t>
            </a:r>
            <a:endParaRPr lang="zh-HK" altLang="en-US" sz="3200" dirty="0"/>
          </a:p>
        </p:txBody>
      </p:sp>
      <p:sp>
        <p:nvSpPr>
          <p:cNvPr id="21" name="摺角紙張 20"/>
          <p:cNvSpPr/>
          <p:nvPr/>
        </p:nvSpPr>
        <p:spPr>
          <a:xfrm>
            <a:off x="4960939" y="3794126"/>
            <a:ext cx="757237" cy="823913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3200" dirty="0"/>
              <a:t>TT</a:t>
            </a:r>
            <a:endParaRPr lang="zh-HK" altLang="en-US" sz="3200" dirty="0"/>
          </a:p>
        </p:txBody>
      </p:sp>
      <p:sp>
        <p:nvSpPr>
          <p:cNvPr id="22" name="摺角紙張 21"/>
          <p:cNvSpPr/>
          <p:nvPr/>
        </p:nvSpPr>
        <p:spPr>
          <a:xfrm>
            <a:off x="4224338" y="3794126"/>
            <a:ext cx="755650" cy="823913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3200" dirty="0"/>
              <a:t>TT</a:t>
            </a:r>
            <a:endParaRPr lang="zh-HK" altLang="en-US" sz="3200" dirty="0"/>
          </a:p>
        </p:txBody>
      </p:sp>
      <p:sp>
        <p:nvSpPr>
          <p:cNvPr id="24" name="摺角紙張 23"/>
          <p:cNvSpPr/>
          <p:nvPr/>
        </p:nvSpPr>
        <p:spPr>
          <a:xfrm>
            <a:off x="5718175" y="3794126"/>
            <a:ext cx="755650" cy="823913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3200" dirty="0"/>
              <a:t>TT</a:t>
            </a:r>
            <a:endParaRPr lang="zh-HK" altLang="en-US" sz="3200" dirty="0"/>
          </a:p>
        </p:txBody>
      </p:sp>
      <p:cxnSp>
        <p:nvCxnSpPr>
          <p:cNvPr id="27" name="肘形接點 26"/>
          <p:cNvCxnSpPr>
            <a:stCxn id="23" idx="3"/>
            <a:endCxn id="11" idx="2"/>
          </p:cNvCxnSpPr>
          <p:nvPr/>
        </p:nvCxnSpPr>
        <p:spPr>
          <a:xfrm>
            <a:off x="5856288" y="3606800"/>
            <a:ext cx="1408112" cy="528638"/>
          </a:xfrm>
          <a:prstGeom prst="bentConnector3">
            <a:avLst>
              <a:gd name="adj1" fmla="val 50000"/>
            </a:avLst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/>
          <p:cNvCxnSpPr>
            <a:stCxn id="24" idx="2"/>
            <a:endCxn id="11" idx="2"/>
          </p:cNvCxnSpPr>
          <p:nvPr/>
        </p:nvCxnSpPr>
        <p:spPr>
          <a:xfrm rot="5400000" flipH="1" flipV="1">
            <a:off x="6438900" y="3792538"/>
            <a:ext cx="482600" cy="1168400"/>
          </a:xfrm>
          <a:prstGeom prst="bentConnector4">
            <a:avLst>
              <a:gd name="adj1" fmla="val -47477"/>
              <a:gd name="adj2" fmla="val 40091"/>
            </a:avLst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D961E380-1EB1-E147-AEE5-12FB15F3962A}"/>
              </a:ext>
            </a:extLst>
          </p:cNvPr>
          <p:cNvSpPr txBox="1">
            <a:spLocks/>
          </p:cNvSpPr>
          <p:nvPr/>
        </p:nvSpPr>
        <p:spPr>
          <a:xfrm>
            <a:off x="841248" y="685800"/>
            <a:ext cx="10506456" cy="115700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/>
              <a:t>翻譯記憶庫原理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3931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 animBg="1"/>
      <p:bldP spid="19" grpId="0" animBg="1"/>
      <p:bldP spid="20" grpId="0" animBg="1"/>
      <p:bldP spid="23" grpId="0" animBg="1"/>
      <p:bldP spid="18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4B1F-1083-6144-989D-1E0DFF23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翻譯科技概觀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057BB-46E9-124E-AA3E-D4F3EAB06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451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摺角紙張 3"/>
          <p:cNvSpPr/>
          <p:nvPr/>
        </p:nvSpPr>
        <p:spPr>
          <a:xfrm>
            <a:off x="2838450" y="2316164"/>
            <a:ext cx="1365250" cy="1779587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3200" dirty="0"/>
              <a:t>New ST</a:t>
            </a:r>
            <a:endParaRPr lang="zh-HK" altLang="en-US" sz="3200" dirty="0"/>
          </a:p>
        </p:txBody>
      </p:sp>
      <p:sp>
        <p:nvSpPr>
          <p:cNvPr id="5" name="摺角紙張 4"/>
          <p:cNvSpPr/>
          <p:nvPr/>
        </p:nvSpPr>
        <p:spPr>
          <a:xfrm>
            <a:off x="5372100" y="5367338"/>
            <a:ext cx="755650" cy="823912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3200" dirty="0"/>
              <a:t>TT</a:t>
            </a:r>
            <a:endParaRPr lang="zh-HK" altLang="en-US" sz="3200" dirty="0"/>
          </a:p>
        </p:txBody>
      </p:sp>
      <p:sp>
        <p:nvSpPr>
          <p:cNvPr id="11" name="立方體 10"/>
          <p:cNvSpPr/>
          <p:nvPr/>
        </p:nvSpPr>
        <p:spPr>
          <a:xfrm>
            <a:off x="7245350" y="3462338"/>
            <a:ext cx="2736850" cy="1911350"/>
          </a:xfrm>
          <a:prstGeom prst="cube">
            <a:avLst>
              <a:gd name="adj" fmla="val 12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HK" altLang="en-US" sz="3200" dirty="0"/>
              <a:t>翻譯記憶庫</a:t>
            </a:r>
          </a:p>
        </p:txBody>
      </p:sp>
      <p:cxnSp>
        <p:nvCxnSpPr>
          <p:cNvPr id="10" name="肘形接點 9"/>
          <p:cNvCxnSpPr>
            <a:stCxn id="11" idx="3"/>
            <a:endCxn id="5" idx="3"/>
          </p:cNvCxnSpPr>
          <p:nvPr/>
        </p:nvCxnSpPr>
        <p:spPr>
          <a:xfrm rot="5400000">
            <a:off x="7108032" y="4393407"/>
            <a:ext cx="404812" cy="2365375"/>
          </a:xfrm>
          <a:prstGeom prst="bentConnector2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/>
          <p:cNvCxnSpPr>
            <a:stCxn id="4" idx="0"/>
            <a:endCxn id="11" idx="0"/>
          </p:cNvCxnSpPr>
          <p:nvPr/>
        </p:nvCxnSpPr>
        <p:spPr>
          <a:xfrm rot="16200000" flipH="1">
            <a:off x="5555457" y="281782"/>
            <a:ext cx="1146175" cy="5214938"/>
          </a:xfrm>
          <a:prstGeom prst="bentConnector3">
            <a:avLst>
              <a:gd name="adj1" fmla="val -19961"/>
            </a:avLst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摺角紙張 27"/>
          <p:cNvSpPr/>
          <p:nvPr/>
        </p:nvSpPr>
        <p:spPr>
          <a:xfrm>
            <a:off x="7737475" y="2800351"/>
            <a:ext cx="755650" cy="817563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3200" dirty="0"/>
              <a:t>ST</a:t>
            </a:r>
            <a:endParaRPr lang="zh-HK" altLang="en-US" sz="3200" dirty="0"/>
          </a:p>
        </p:txBody>
      </p:sp>
      <p:sp>
        <p:nvSpPr>
          <p:cNvPr id="29" name="摺角紙張 28"/>
          <p:cNvSpPr/>
          <p:nvPr/>
        </p:nvSpPr>
        <p:spPr>
          <a:xfrm>
            <a:off x="8991600" y="2800351"/>
            <a:ext cx="755650" cy="823913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3200" dirty="0"/>
              <a:t>TT</a:t>
            </a:r>
            <a:endParaRPr lang="zh-HK" altLang="en-US" sz="3200" dirty="0"/>
          </a:p>
        </p:txBody>
      </p:sp>
      <p:cxnSp>
        <p:nvCxnSpPr>
          <p:cNvPr id="38" name="肘形接點 37"/>
          <p:cNvCxnSpPr>
            <a:stCxn id="4" idx="3"/>
            <a:endCxn id="28" idx="1"/>
          </p:cNvCxnSpPr>
          <p:nvPr/>
        </p:nvCxnSpPr>
        <p:spPr>
          <a:xfrm>
            <a:off x="4203701" y="3205163"/>
            <a:ext cx="3533775" cy="4762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接點 50"/>
          <p:cNvCxnSpPr>
            <a:stCxn id="28" idx="3"/>
            <a:endCxn id="29" idx="1"/>
          </p:cNvCxnSpPr>
          <p:nvPr/>
        </p:nvCxnSpPr>
        <p:spPr>
          <a:xfrm>
            <a:off x="8493126" y="3209926"/>
            <a:ext cx="498475" cy="3175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摺角紙張 57"/>
          <p:cNvSpPr/>
          <p:nvPr/>
        </p:nvSpPr>
        <p:spPr>
          <a:xfrm>
            <a:off x="2838450" y="4478338"/>
            <a:ext cx="1365250" cy="1778000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3200" dirty="0"/>
              <a:t>New TT</a:t>
            </a:r>
            <a:endParaRPr lang="zh-HK" altLang="en-US" sz="3200" dirty="0"/>
          </a:p>
        </p:txBody>
      </p:sp>
      <p:cxnSp>
        <p:nvCxnSpPr>
          <p:cNvPr id="59" name="肘形接點 58"/>
          <p:cNvCxnSpPr>
            <a:stCxn id="5" idx="1"/>
            <a:endCxn id="58" idx="3"/>
          </p:cNvCxnSpPr>
          <p:nvPr/>
        </p:nvCxnSpPr>
        <p:spPr>
          <a:xfrm rot="10800000">
            <a:off x="4203700" y="5367338"/>
            <a:ext cx="1168400" cy="411162"/>
          </a:xfrm>
          <a:prstGeom prst="bentConnector3">
            <a:avLst>
              <a:gd name="adj1" fmla="val 50000"/>
            </a:avLst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0F849DF7-1161-3D45-BEC3-EE24C974BC93}"/>
              </a:ext>
            </a:extLst>
          </p:cNvPr>
          <p:cNvSpPr txBox="1">
            <a:spLocks/>
          </p:cNvSpPr>
          <p:nvPr/>
        </p:nvSpPr>
        <p:spPr>
          <a:xfrm>
            <a:off x="841248" y="685800"/>
            <a:ext cx="10506456" cy="115700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/>
              <a:t>翻譯記憶庫原理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2016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28" grpId="0" animBg="1"/>
      <p:bldP spid="28" grpId="1" animBg="1"/>
      <p:bldP spid="29" grpId="0" animBg="1"/>
      <p:bldP spid="29" grpId="1" animBg="1"/>
      <p:bldP spid="5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59375" y="1125538"/>
            <a:ext cx="1944688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HK" altLang="en-US" sz="2800" dirty="0"/>
              <a:t>翻譯</a:t>
            </a:r>
            <a:r>
              <a:rPr lang="zh-TW" altLang="en-US" sz="2800" dirty="0"/>
              <a:t>           </a:t>
            </a:r>
            <a:r>
              <a:rPr lang="zh-HK" altLang="en-US" sz="2800" dirty="0"/>
              <a:t>記憶庫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0725" y="2776538"/>
            <a:ext cx="1944688" cy="1079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HK" altLang="en-US" sz="2800" dirty="0"/>
              <a:t>資料庫</a:t>
            </a:r>
          </a:p>
        </p:txBody>
      </p:sp>
      <p:sp>
        <p:nvSpPr>
          <p:cNvPr id="5" name="Rectangle 4"/>
          <p:cNvSpPr/>
          <p:nvPr/>
        </p:nvSpPr>
        <p:spPr>
          <a:xfrm>
            <a:off x="7167564" y="2787650"/>
            <a:ext cx="1944687" cy="1081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HK" altLang="en-US" sz="2800" dirty="0"/>
              <a:t>系統</a:t>
            </a:r>
          </a:p>
        </p:txBody>
      </p:sp>
      <p:cxnSp>
        <p:nvCxnSpPr>
          <p:cNvPr id="7" name="Elbow Connector 6"/>
          <p:cNvCxnSpPr>
            <a:stCxn id="3" idx="2"/>
            <a:endCxn id="4" idx="0"/>
          </p:cNvCxnSpPr>
          <p:nvPr/>
        </p:nvCxnSpPr>
        <p:spPr>
          <a:xfrm rot="5400000">
            <a:off x="4896644" y="1540669"/>
            <a:ext cx="571500" cy="19002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3" idx="2"/>
            <a:endCxn id="5" idx="0"/>
          </p:cNvCxnSpPr>
          <p:nvPr/>
        </p:nvCxnSpPr>
        <p:spPr>
          <a:xfrm rot="16200000" flipH="1">
            <a:off x="6844507" y="1493044"/>
            <a:ext cx="582612" cy="2006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3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4451350"/>
            <a:ext cx="3309938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201" y="4611689"/>
            <a:ext cx="2919413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Arrow Connector 43"/>
          <p:cNvCxnSpPr>
            <a:stCxn id="4" idx="2"/>
            <a:endCxn id="14343" idx="0"/>
          </p:cNvCxnSpPr>
          <p:nvPr/>
        </p:nvCxnSpPr>
        <p:spPr>
          <a:xfrm>
            <a:off x="4232275" y="3856038"/>
            <a:ext cx="0" cy="59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" idx="2"/>
            <a:endCxn id="14344" idx="0"/>
          </p:cNvCxnSpPr>
          <p:nvPr/>
        </p:nvCxnSpPr>
        <p:spPr>
          <a:xfrm>
            <a:off x="8139113" y="3868738"/>
            <a:ext cx="0" cy="74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6977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4AD29B6-BF3B-4407-9E75-52DF8E3B2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75CF6-5435-9946-B35B-5A839D666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507160"/>
            <a:ext cx="2993571" cy="5438730"/>
          </a:xfrm>
        </p:spPr>
        <p:txBody>
          <a:bodyPr>
            <a:normAutofit/>
          </a:bodyPr>
          <a:lstStyle/>
          <a:p>
            <a:r>
              <a:rPr lang="en-US" sz="3600" dirty="0" err="1"/>
              <a:t>用途</a:t>
            </a:r>
            <a:endParaRPr lang="en-US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874481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9B3D8B-11D3-4474-A709-2AC03D0C57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128592"/>
              </p:ext>
            </p:extLst>
          </p:nvPr>
        </p:nvGraphicFramePr>
        <p:xfrm>
          <a:off x="4526280" y="512064"/>
          <a:ext cx="6830568" cy="544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565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EE6DD1F-CDF8-4113-8183-E1BD895A1E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F7A1BB-B584-47BF-B3C9-E07BDBEA3B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8D461F-4864-4BA9-9C38-BBE8EBCA4B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12BBC2-A529-4CF2-8376-F849588825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B1E2E6-2D1E-4397-B412-5E791B83B8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1355DD3-01BA-491A-BA2E-1FE828BEBE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4EA8D1-F74B-4E21-9DBA-A545BA86CD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A5BA9C-EA07-42BE-9EB3-08152005D2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40BCC2-1982-410D-9F4D-D83C9AB7C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07ED8-0B36-7245-BA61-4B3D9683F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術語庫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C9F44-E0C1-C246-94D7-CC98F919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Terminology Database (</a:t>
            </a:r>
            <a:r>
              <a:rPr lang="en-US" altLang="zh-TW" sz="3200" dirty="0" err="1"/>
              <a:t>Termbase</a:t>
            </a:r>
            <a:r>
              <a:rPr lang="en-US" altLang="zh-TW" sz="3200" dirty="0"/>
              <a:t>)</a:t>
            </a:r>
            <a:endParaRPr lang="en-HK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9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992313" y="2466975"/>
          <a:ext cx="4248150" cy="14827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1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altLang="zh-HK" sz="1800" dirty="0"/>
                        <a:t>ST</a:t>
                      </a:r>
                      <a:endParaRPr lang="zh-HK" altLang="en-US" sz="1800" dirty="0"/>
                    </a:p>
                  </a:txBody>
                  <a:tcPr marL="91433" marR="91433" marT="45700" marB="45700"/>
                </a:tc>
                <a:tc>
                  <a:txBody>
                    <a:bodyPr/>
                    <a:lstStyle/>
                    <a:p>
                      <a:r>
                        <a:rPr lang="en-US" altLang="zh-HK" sz="1800" dirty="0"/>
                        <a:t>TT</a:t>
                      </a:r>
                      <a:endParaRPr lang="zh-HK" altLang="en-US" sz="1800" dirty="0"/>
                    </a:p>
                  </a:txBody>
                  <a:tcPr marL="91433" marR="91433" marT="45700" marB="45700"/>
                </a:tc>
                <a:tc>
                  <a:txBody>
                    <a:bodyPr/>
                    <a:lstStyle/>
                    <a:p>
                      <a:r>
                        <a:rPr lang="en-US" altLang="zh-HK" sz="1800" dirty="0"/>
                        <a:t>Definition</a:t>
                      </a:r>
                      <a:endParaRPr lang="zh-HK" altLang="en-US" sz="1800" dirty="0"/>
                    </a:p>
                  </a:txBody>
                  <a:tcPr marL="91433" marR="91433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altLang="zh-HK" sz="1800" dirty="0"/>
                        <a:t>Council</a:t>
                      </a:r>
                      <a:endParaRPr lang="zh-HK" altLang="en-US" sz="1800" dirty="0"/>
                    </a:p>
                  </a:txBody>
                  <a:tcPr marL="91433" marR="91433" marT="45700" marB="45700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校董會</a:t>
                      </a:r>
                      <a:endParaRPr lang="zh-HK" altLang="en-US" sz="1800" dirty="0"/>
                    </a:p>
                  </a:txBody>
                  <a:tcPr marL="91433" marR="91433" marT="45700" marB="45700"/>
                </a:tc>
                <a:tc>
                  <a:txBody>
                    <a:bodyPr/>
                    <a:lstStyle/>
                    <a:p>
                      <a:r>
                        <a:rPr lang="en-US" altLang="zh-HK" sz="1800" dirty="0"/>
                        <a:t>XXXXX</a:t>
                      </a:r>
                      <a:endParaRPr lang="zh-HK" altLang="en-US" sz="1800" dirty="0"/>
                    </a:p>
                  </a:txBody>
                  <a:tcPr marL="91433" marR="91433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altLang="zh-HK" sz="1800" dirty="0"/>
                        <a:t>Senate</a:t>
                      </a:r>
                      <a:endParaRPr lang="zh-HK" altLang="en-US" sz="1800" dirty="0"/>
                    </a:p>
                  </a:txBody>
                  <a:tcPr marL="91433" marR="91433" marT="45700" marB="45700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教務會</a:t>
                      </a:r>
                      <a:endParaRPr lang="zh-HK" altLang="en-US" sz="1800" dirty="0"/>
                    </a:p>
                  </a:txBody>
                  <a:tcPr marL="91433" marR="91433" marT="45700" marB="45700"/>
                </a:tc>
                <a:tc>
                  <a:txBody>
                    <a:bodyPr/>
                    <a:lstStyle/>
                    <a:p>
                      <a:r>
                        <a:rPr lang="en-US" altLang="zh-HK" sz="1800" dirty="0"/>
                        <a:t>XXXXX</a:t>
                      </a:r>
                      <a:endParaRPr lang="zh-HK" altLang="en-US" sz="1800" dirty="0"/>
                    </a:p>
                  </a:txBody>
                  <a:tcPr marL="91433" marR="91433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altLang="zh-HK" sz="1800" dirty="0"/>
                        <a:t>Chancellor</a:t>
                      </a:r>
                      <a:endParaRPr lang="zh-HK" altLang="en-US" sz="1800" dirty="0"/>
                    </a:p>
                  </a:txBody>
                  <a:tcPr marL="91433" marR="91433" marT="45700" marB="45700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大學監督</a:t>
                      </a:r>
                      <a:endParaRPr lang="zh-HK" altLang="en-US" sz="1800" dirty="0"/>
                    </a:p>
                  </a:txBody>
                  <a:tcPr marL="91433" marR="91433" marT="45700" marB="45700"/>
                </a:tc>
                <a:tc>
                  <a:txBody>
                    <a:bodyPr/>
                    <a:lstStyle/>
                    <a:p>
                      <a:r>
                        <a:rPr lang="en-US" altLang="zh-HK" sz="1800" dirty="0"/>
                        <a:t>XXXXX</a:t>
                      </a:r>
                      <a:endParaRPr lang="zh-HK" altLang="en-US" sz="1800" dirty="0"/>
                    </a:p>
                  </a:txBody>
                  <a:tcPr marL="91433" marR="91433"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立方體 20"/>
          <p:cNvSpPr/>
          <p:nvPr/>
        </p:nvSpPr>
        <p:spPr>
          <a:xfrm>
            <a:off x="7165975" y="4097338"/>
            <a:ext cx="2736850" cy="1911350"/>
          </a:xfrm>
          <a:prstGeom prst="cube">
            <a:avLst>
              <a:gd name="adj" fmla="val 12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 err="1"/>
              <a:t>術語庫</a:t>
            </a:r>
            <a:endParaRPr lang="zh-HK" altLang="en-US" sz="3200" dirty="0"/>
          </a:p>
        </p:txBody>
      </p:sp>
      <p:cxnSp>
        <p:nvCxnSpPr>
          <p:cNvPr id="13" name="肘形接點 12"/>
          <p:cNvCxnSpPr>
            <a:stCxn id="10" idx="3"/>
            <a:endCxn id="21" idx="1"/>
          </p:cNvCxnSpPr>
          <p:nvPr/>
        </p:nvCxnSpPr>
        <p:spPr>
          <a:xfrm>
            <a:off x="6240463" y="3208337"/>
            <a:ext cx="2172882" cy="1131112"/>
          </a:xfrm>
          <a:prstGeom prst="bentConnector2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C6DD6B1-942D-CD40-9E96-1F73354E9D4C}"/>
              </a:ext>
            </a:extLst>
          </p:cNvPr>
          <p:cNvSpPr txBox="1">
            <a:spLocks/>
          </p:cNvSpPr>
          <p:nvPr/>
        </p:nvSpPr>
        <p:spPr>
          <a:xfrm>
            <a:off x="841248" y="685800"/>
            <a:ext cx="10506456" cy="115700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/>
              <a:t>術語庫原理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1385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立方體 20"/>
          <p:cNvSpPr/>
          <p:nvPr/>
        </p:nvSpPr>
        <p:spPr>
          <a:xfrm>
            <a:off x="7094724" y="3610450"/>
            <a:ext cx="2736850" cy="1911350"/>
          </a:xfrm>
          <a:prstGeom prst="cube">
            <a:avLst>
              <a:gd name="adj" fmla="val 12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 err="1"/>
              <a:t>術語庫</a:t>
            </a:r>
            <a:endParaRPr lang="zh-HK" altLang="en-US" sz="3200" dirty="0"/>
          </a:p>
        </p:txBody>
      </p:sp>
      <p:sp>
        <p:nvSpPr>
          <p:cNvPr id="8" name="摺角紙張 7"/>
          <p:cNvSpPr/>
          <p:nvPr/>
        </p:nvSpPr>
        <p:spPr>
          <a:xfrm>
            <a:off x="2673537" y="1830862"/>
            <a:ext cx="1365250" cy="1779588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3200" dirty="0"/>
              <a:t>New ST</a:t>
            </a:r>
            <a:endParaRPr lang="zh-HK" altLang="en-US" sz="3200" dirty="0"/>
          </a:p>
        </p:txBody>
      </p:sp>
      <p:cxnSp>
        <p:nvCxnSpPr>
          <p:cNvPr id="9" name="肘形接點 8"/>
          <p:cNvCxnSpPr>
            <a:stCxn id="8" idx="3"/>
            <a:endCxn id="21" idx="0"/>
          </p:cNvCxnSpPr>
          <p:nvPr/>
        </p:nvCxnSpPr>
        <p:spPr>
          <a:xfrm>
            <a:off x="4038787" y="2721450"/>
            <a:ext cx="4545012" cy="889000"/>
          </a:xfrm>
          <a:prstGeom prst="bentConnector2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6312087" y="1830862"/>
          <a:ext cx="4248150" cy="14843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1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78">
                <a:tc>
                  <a:txBody>
                    <a:bodyPr/>
                    <a:lstStyle/>
                    <a:p>
                      <a:r>
                        <a:rPr lang="en-US" altLang="zh-HK" sz="1800" dirty="0"/>
                        <a:t>ST</a:t>
                      </a:r>
                      <a:endParaRPr lang="zh-HK" altLang="en-US" sz="1800" dirty="0"/>
                    </a:p>
                  </a:txBody>
                  <a:tcPr marL="91433" marR="91433" marT="45749" marB="45749"/>
                </a:tc>
                <a:tc>
                  <a:txBody>
                    <a:bodyPr/>
                    <a:lstStyle/>
                    <a:p>
                      <a:r>
                        <a:rPr lang="en-US" altLang="zh-HK" sz="1800" dirty="0"/>
                        <a:t>TT</a:t>
                      </a:r>
                      <a:endParaRPr lang="zh-HK" altLang="en-US" sz="1800" dirty="0"/>
                    </a:p>
                  </a:txBody>
                  <a:tcPr marL="91433" marR="91433" marT="45749" marB="45749"/>
                </a:tc>
                <a:tc>
                  <a:txBody>
                    <a:bodyPr/>
                    <a:lstStyle/>
                    <a:p>
                      <a:r>
                        <a:rPr lang="en-US" altLang="zh-HK" sz="1800" dirty="0"/>
                        <a:t>Definition</a:t>
                      </a:r>
                      <a:endParaRPr lang="zh-HK" altLang="en-US" sz="1800" dirty="0"/>
                    </a:p>
                  </a:txBody>
                  <a:tcPr marL="91433" marR="91433" marT="45749" marB="4574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78">
                <a:tc>
                  <a:txBody>
                    <a:bodyPr/>
                    <a:lstStyle/>
                    <a:p>
                      <a:r>
                        <a:rPr lang="en-US" altLang="zh-HK" sz="1800" dirty="0"/>
                        <a:t>Council</a:t>
                      </a:r>
                      <a:endParaRPr lang="zh-HK" altLang="en-US" sz="1800" dirty="0"/>
                    </a:p>
                  </a:txBody>
                  <a:tcPr marL="91433" marR="91433" marT="45749" marB="45749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校董會</a:t>
                      </a:r>
                      <a:endParaRPr lang="zh-HK" altLang="en-US" sz="1800" dirty="0"/>
                    </a:p>
                  </a:txBody>
                  <a:tcPr marL="91433" marR="91433" marT="45749" marB="45749"/>
                </a:tc>
                <a:tc>
                  <a:txBody>
                    <a:bodyPr/>
                    <a:lstStyle/>
                    <a:p>
                      <a:r>
                        <a:rPr lang="en-US" altLang="zh-HK" sz="1800" dirty="0"/>
                        <a:t>XXXXX</a:t>
                      </a:r>
                      <a:endParaRPr lang="zh-HK" altLang="en-US" sz="1800" dirty="0"/>
                    </a:p>
                  </a:txBody>
                  <a:tcPr marL="91433" marR="91433" marT="45749" marB="4574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78">
                <a:tc>
                  <a:txBody>
                    <a:bodyPr/>
                    <a:lstStyle/>
                    <a:p>
                      <a:r>
                        <a:rPr lang="en-US" altLang="zh-HK" sz="1800" dirty="0"/>
                        <a:t>Senate</a:t>
                      </a:r>
                      <a:endParaRPr lang="zh-HK" altLang="en-US" sz="1800" dirty="0"/>
                    </a:p>
                  </a:txBody>
                  <a:tcPr marL="91433" marR="91433" marT="45749" marB="45749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教務會</a:t>
                      </a:r>
                      <a:endParaRPr lang="zh-HK" altLang="en-US" sz="1800" dirty="0"/>
                    </a:p>
                  </a:txBody>
                  <a:tcPr marL="91433" marR="91433" marT="45749" marB="45749"/>
                </a:tc>
                <a:tc>
                  <a:txBody>
                    <a:bodyPr/>
                    <a:lstStyle/>
                    <a:p>
                      <a:r>
                        <a:rPr lang="en-US" altLang="zh-HK" sz="1800" dirty="0"/>
                        <a:t>XXXXX</a:t>
                      </a:r>
                      <a:endParaRPr lang="zh-HK" altLang="en-US" sz="1800" dirty="0"/>
                    </a:p>
                  </a:txBody>
                  <a:tcPr marL="91433" marR="91433" marT="45749" marB="4574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78">
                <a:tc>
                  <a:txBody>
                    <a:bodyPr/>
                    <a:lstStyle/>
                    <a:p>
                      <a:r>
                        <a:rPr lang="en-US" altLang="zh-HK" sz="1800" dirty="0"/>
                        <a:t>Chancellor</a:t>
                      </a:r>
                      <a:endParaRPr lang="zh-HK" altLang="en-US" sz="1800" dirty="0"/>
                    </a:p>
                  </a:txBody>
                  <a:tcPr marL="91433" marR="91433" marT="45749" marB="45749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大學監督</a:t>
                      </a:r>
                      <a:endParaRPr lang="zh-HK" altLang="en-US" sz="1800" dirty="0"/>
                    </a:p>
                  </a:txBody>
                  <a:tcPr marL="91433" marR="91433" marT="45749" marB="45749"/>
                </a:tc>
                <a:tc>
                  <a:txBody>
                    <a:bodyPr/>
                    <a:lstStyle/>
                    <a:p>
                      <a:r>
                        <a:rPr lang="en-US" altLang="zh-HK" sz="1800" dirty="0"/>
                        <a:t>XXXXX</a:t>
                      </a:r>
                      <a:endParaRPr lang="zh-HK" altLang="en-US" sz="1800" dirty="0"/>
                    </a:p>
                  </a:txBody>
                  <a:tcPr marL="91433" marR="91433" marT="45749" marB="4574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直線單箭頭接點 6"/>
          <p:cNvCxnSpPr/>
          <p:nvPr/>
        </p:nvCxnSpPr>
        <p:spPr>
          <a:xfrm flipH="1">
            <a:off x="6315262" y="4566125"/>
            <a:ext cx="779462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摺角紙張 13"/>
          <p:cNvSpPr/>
          <p:nvPr/>
        </p:nvSpPr>
        <p:spPr>
          <a:xfrm>
            <a:off x="4440424" y="3677125"/>
            <a:ext cx="1874838" cy="2578100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3000" dirty="0">
                <a:solidFill>
                  <a:schemeClr val="bg2">
                    <a:lumMod val="75000"/>
                  </a:schemeClr>
                </a:solidFill>
              </a:rPr>
              <a:t>----</a:t>
            </a:r>
            <a:r>
              <a:rPr lang="en-US" altLang="zh-HK" sz="3000" b="1" dirty="0">
                <a:solidFill>
                  <a:srgbClr val="FF0000"/>
                </a:solidFill>
              </a:rPr>
              <a:t>-----</a:t>
            </a:r>
            <a:r>
              <a:rPr lang="en-US" altLang="zh-HK" sz="3000" dirty="0">
                <a:solidFill>
                  <a:schemeClr val="bg2">
                    <a:lumMod val="75000"/>
                  </a:schemeClr>
                </a:solidFill>
              </a:rPr>
              <a:t>-----</a:t>
            </a:r>
            <a:r>
              <a:rPr lang="en-US" altLang="zh-HK" sz="3000" b="1" dirty="0">
                <a:solidFill>
                  <a:srgbClr val="FF0000"/>
                </a:solidFill>
              </a:rPr>
              <a:t>-----</a:t>
            </a:r>
            <a:r>
              <a:rPr lang="en-US" altLang="zh-HK" sz="3000" dirty="0">
                <a:solidFill>
                  <a:schemeClr val="bg2">
                    <a:lumMod val="75000"/>
                  </a:schemeClr>
                </a:solidFill>
              </a:rPr>
              <a:t>-----------</a:t>
            </a:r>
            <a:r>
              <a:rPr lang="en-US" altLang="zh-HK" sz="3000" b="1" dirty="0">
                <a:solidFill>
                  <a:srgbClr val="FF0000"/>
                </a:solidFill>
              </a:rPr>
              <a:t>-----</a:t>
            </a:r>
            <a:r>
              <a:rPr lang="en-US" altLang="zh-HK" sz="3000" dirty="0">
                <a:solidFill>
                  <a:schemeClr val="bg2">
                    <a:lumMod val="75000"/>
                  </a:schemeClr>
                </a:solidFill>
              </a:rPr>
              <a:t>------</a:t>
            </a:r>
            <a:r>
              <a:rPr lang="en-US" altLang="zh-HK" sz="3000" b="1" dirty="0">
                <a:solidFill>
                  <a:srgbClr val="FF0000"/>
                </a:solidFill>
              </a:rPr>
              <a:t>------</a:t>
            </a:r>
            <a:r>
              <a:rPr lang="en-US" altLang="zh-HK" sz="3000" dirty="0">
                <a:solidFill>
                  <a:schemeClr val="bg2">
                    <a:lumMod val="75000"/>
                  </a:schemeClr>
                </a:solidFill>
              </a:rPr>
              <a:t>--------------</a:t>
            </a:r>
            <a:r>
              <a:rPr lang="en-US" altLang="zh-HK" sz="3000" b="1" dirty="0">
                <a:solidFill>
                  <a:srgbClr val="FF0000"/>
                </a:solidFill>
              </a:rPr>
              <a:t>----</a:t>
            </a:r>
            <a:endParaRPr lang="zh-HK" altLang="en-US" sz="3000" dirty="0"/>
          </a:p>
        </p:txBody>
      </p:sp>
      <p:sp>
        <p:nvSpPr>
          <p:cNvPr id="11" name="圓角矩形圖說文字 10"/>
          <p:cNvSpPr/>
          <p:nvPr/>
        </p:nvSpPr>
        <p:spPr>
          <a:xfrm>
            <a:off x="1690875" y="4166076"/>
            <a:ext cx="2354263" cy="612775"/>
          </a:xfrm>
          <a:prstGeom prst="wedgeRoundRectCallout">
            <a:avLst>
              <a:gd name="adj1" fmla="val 82726"/>
              <a:gd name="adj2" fmla="val -2704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dirty="0"/>
              <a:t>Automatic Translation</a:t>
            </a:r>
            <a:endParaRPr lang="zh-HK" altLang="en-US" dirty="0"/>
          </a:p>
        </p:txBody>
      </p:sp>
      <p:sp>
        <p:nvSpPr>
          <p:cNvPr id="16" name="圓角矩形圖說文字 15"/>
          <p:cNvSpPr/>
          <p:nvPr/>
        </p:nvSpPr>
        <p:spPr>
          <a:xfrm>
            <a:off x="1690875" y="5055076"/>
            <a:ext cx="2354263" cy="466725"/>
          </a:xfrm>
          <a:prstGeom prst="wedgeRoundRectCallout">
            <a:avLst>
              <a:gd name="adj1" fmla="val 82726"/>
              <a:gd name="adj2" fmla="val -2704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dirty="0"/>
              <a:t>Detailed information</a:t>
            </a:r>
            <a:endParaRPr lang="zh-HK" alt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46F4E7A-384E-534D-B9EB-1F1E77F139F6}"/>
              </a:ext>
            </a:extLst>
          </p:cNvPr>
          <p:cNvSpPr txBox="1">
            <a:spLocks/>
          </p:cNvSpPr>
          <p:nvPr/>
        </p:nvSpPr>
        <p:spPr>
          <a:xfrm>
            <a:off x="841248" y="685800"/>
            <a:ext cx="10506456" cy="115700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/>
              <a:t>術語庫原理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398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1" grpId="0" animBg="1"/>
      <p:bldP spid="1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50A34-776F-DE45-922B-D4B492AF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800" dirty="0" err="1"/>
              <a:t>重要概念</a:t>
            </a:r>
            <a:endParaRPr lang="en-US" sz="4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1AC1EF5-4F3D-44FB-9E4D-871697CDC1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280781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66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7F82530-64CE-0543-BC62-711267043A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E83146-779A-B644-B8AF-15C64CD01A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967680-693F-754B-886C-7144D8A0CB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EFB366-F7A4-264F-A4A7-895FFEEFAC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00DB2E6-52A1-6C40-A664-6AD36076C9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3AB32C-0F32-1145-8F9B-836343F53E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553B-6955-A74A-8E20-0A7F8C81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例子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6509-5B3B-AD48-82C0-C2885A171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dirty="0"/>
              <a:t>SDL Trados Studio (</a:t>
            </a:r>
            <a:r>
              <a:rPr lang="en-US" sz="3200" dirty="0">
                <a:hlinkClick r:id="rId2"/>
              </a:rPr>
              <a:t>https://www.sdltrados.com/products/trados-studio/</a:t>
            </a:r>
            <a:r>
              <a:rPr lang="en-US" sz="3200" dirty="0"/>
              <a:t>) </a:t>
            </a:r>
          </a:p>
          <a:p>
            <a:r>
              <a:rPr lang="en-US" sz="3200" dirty="0" err="1"/>
              <a:t>Wordfast</a:t>
            </a:r>
            <a:r>
              <a:rPr lang="en-US" sz="3200" dirty="0"/>
              <a:t> (</a:t>
            </a:r>
            <a:r>
              <a:rPr lang="en-US" sz="3200" dirty="0">
                <a:hlinkClick r:id="rId3"/>
              </a:rPr>
              <a:t>https://www.wordfast.net/</a:t>
            </a:r>
            <a:r>
              <a:rPr lang="en-US" sz="3200" dirty="0"/>
              <a:t>) </a:t>
            </a:r>
          </a:p>
          <a:p>
            <a:r>
              <a:rPr lang="en-US" sz="3200" dirty="0"/>
              <a:t>Memsource (</a:t>
            </a:r>
            <a:r>
              <a:rPr lang="en-US" sz="3200" dirty="0">
                <a:hlinkClick r:id="rId4"/>
              </a:rPr>
              <a:t>https://www.memsource.com/</a:t>
            </a:r>
            <a:r>
              <a:rPr lang="en-US" sz="3200" dirty="0"/>
              <a:t>) </a:t>
            </a:r>
          </a:p>
          <a:p>
            <a:r>
              <a:rPr lang="en-US" sz="3200" dirty="0" err="1"/>
              <a:t>SmartCAT</a:t>
            </a:r>
            <a:r>
              <a:rPr lang="en-US" sz="3200" dirty="0"/>
              <a:t> (</a:t>
            </a:r>
            <a:r>
              <a:rPr lang="en-US" sz="3200" dirty="0">
                <a:hlinkClick r:id="rId5"/>
              </a:rPr>
              <a:t>https://www.smartcat.com/</a:t>
            </a:r>
            <a:r>
              <a:rPr lang="en-US" sz="3200" dirty="0"/>
              <a:t>) </a:t>
            </a:r>
          </a:p>
          <a:p>
            <a:r>
              <a:rPr lang="en-US" sz="3200" dirty="0" err="1"/>
              <a:t>MateCAT</a:t>
            </a:r>
            <a:r>
              <a:rPr lang="en-US" sz="3200" dirty="0"/>
              <a:t> (</a:t>
            </a:r>
            <a:r>
              <a:rPr lang="en-US" sz="3200" dirty="0">
                <a:hlinkClick r:id="rId6"/>
              </a:rPr>
              <a:t>https://www.matecat.com/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980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C1BCA-80FC-B34C-9E80-2ECF01EE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 err="1"/>
              <a:t>演示</a:t>
            </a:r>
            <a:endParaRPr lang="en-US" sz="72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712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7A3A-1EF3-094A-A004-3EB5F3DC7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608454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/>
              <a:t>翻譯記憶庫如何幫助處理未定稿的原文</a:t>
            </a:r>
            <a:r>
              <a:rPr lang="zh-TW" altLang="en-US" sz="6600" dirty="0"/>
              <a:t>？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78792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4AD29B6-BF3B-4407-9E75-52DF8E3B2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D0CE05-C7A1-A943-81BC-C5D05398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507160"/>
            <a:ext cx="2993571" cy="5438730"/>
          </a:xfrm>
        </p:spPr>
        <p:txBody>
          <a:bodyPr>
            <a:normAutofit/>
          </a:bodyPr>
          <a:lstStyle/>
          <a:p>
            <a:r>
              <a:rPr lang="en-US" sz="3200" dirty="0" err="1"/>
              <a:t>兩大</a:t>
            </a:r>
            <a:r>
              <a:rPr lang="zh-TW" altLang="en-US" sz="3200" dirty="0"/>
              <a:t>關鍵問題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874481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5A7948-5920-46E6-87BD-CF14EC0E9A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004559"/>
              </p:ext>
            </p:extLst>
          </p:nvPr>
        </p:nvGraphicFramePr>
        <p:xfrm>
          <a:off x="4526280" y="512064"/>
          <a:ext cx="6830568" cy="544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28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8AE830-B175-4986-A178-76D73E8BB9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835E01-F947-4D29-B2AB-767499CC9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79F243-590B-49D7-B6DE-1A9E7AD7B3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B3A7B6-67DB-4D96-8479-244D6FA31A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C9DC34-5778-4B83-AD9B-CF976E5EDB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B9A46A-97DA-4F92-8A2F-E197880B92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摺角紙張 1"/>
          <p:cNvSpPr/>
          <p:nvPr/>
        </p:nvSpPr>
        <p:spPr>
          <a:xfrm>
            <a:off x="2888637" y="703943"/>
            <a:ext cx="880534" cy="965200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 1.0</a:t>
            </a:r>
            <a:endParaRPr lang="zh-TW" altLang="en-US" sz="3200" dirty="0"/>
          </a:p>
        </p:txBody>
      </p:sp>
      <p:sp>
        <p:nvSpPr>
          <p:cNvPr id="3" name="摺角紙張 2"/>
          <p:cNvSpPr/>
          <p:nvPr/>
        </p:nvSpPr>
        <p:spPr>
          <a:xfrm>
            <a:off x="2888637" y="3840843"/>
            <a:ext cx="880534" cy="965200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TT 1.0</a:t>
            </a:r>
            <a:endParaRPr lang="zh-TW" altLang="en-US" sz="3200" dirty="0"/>
          </a:p>
        </p:txBody>
      </p:sp>
      <p:sp>
        <p:nvSpPr>
          <p:cNvPr id="4" name="流程圖: 磁碟 3"/>
          <p:cNvSpPr/>
          <p:nvPr/>
        </p:nvSpPr>
        <p:spPr>
          <a:xfrm>
            <a:off x="4067629" y="5191277"/>
            <a:ext cx="931334" cy="102446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TM</a:t>
            </a:r>
            <a:endParaRPr lang="zh-TW" altLang="en-US" dirty="0"/>
          </a:p>
        </p:txBody>
      </p:sp>
      <p:sp>
        <p:nvSpPr>
          <p:cNvPr id="5" name="向下箭號 4"/>
          <p:cNvSpPr/>
          <p:nvPr/>
        </p:nvSpPr>
        <p:spPr>
          <a:xfrm>
            <a:off x="3022510" y="2556027"/>
            <a:ext cx="607476" cy="397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肘形接點 7"/>
          <p:cNvCxnSpPr>
            <a:stCxn id="2" idx="3"/>
            <a:endCxn id="4" idx="1"/>
          </p:cNvCxnSpPr>
          <p:nvPr/>
        </p:nvCxnSpPr>
        <p:spPr>
          <a:xfrm>
            <a:off x="3769172" y="1186544"/>
            <a:ext cx="764125" cy="40047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接點 9"/>
          <p:cNvCxnSpPr>
            <a:stCxn id="3" idx="3"/>
            <a:endCxn id="4" idx="1"/>
          </p:cNvCxnSpPr>
          <p:nvPr/>
        </p:nvCxnSpPr>
        <p:spPr>
          <a:xfrm>
            <a:off x="3769172" y="4323444"/>
            <a:ext cx="764125" cy="8678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摺角紙張 14"/>
          <p:cNvSpPr/>
          <p:nvPr/>
        </p:nvSpPr>
        <p:spPr>
          <a:xfrm>
            <a:off x="5795893" y="703943"/>
            <a:ext cx="880534" cy="965200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 2.0</a:t>
            </a:r>
            <a:endParaRPr lang="zh-TW" altLang="en-US" sz="3200" dirty="0"/>
          </a:p>
        </p:txBody>
      </p:sp>
      <p:sp>
        <p:nvSpPr>
          <p:cNvPr id="17" name="向下箭號 16"/>
          <p:cNvSpPr/>
          <p:nvPr/>
        </p:nvSpPr>
        <p:spPr>
          <a:xfrm>
            <a:off x="5932422" y="1927378"/>
            <a:ext cx="607476" cy="397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肘形接點 20"/>
          <p:cNvCxnSpPr>
            <a:stCxn id="4" idx="4"/>
            <a:endCxn id="22" idx="1"/>
          </p:cNvCxnSpPr>
          <p:nvPr/>
        </p:nvCxnSpPr>
        <p:spPr>
          <a:xfrm flipV="1">
            <a:off x="4998963" y="3006876"/>
            <a:ext cx="796930" cy="26966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摺角紙張 21"/>
          <p:cNvSpPr/>
          <p:nvPr/>
        </p:nvSpPr>
        <p:spPr>
          <a:xfrm>
            <a:off x="5795893" y="2524276"/>
            <a:ext cx="880534" cy="965200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預翻譯</a:t>
            </a:r>
            <a:endParaRPr lang="en-HK" altLang="zh-TW" sz="1600" dirty="0"/>
          </a:p>
          <a:p>
            <a:pPr algn="ctr"/>
            <a:r>
              <a:rPr lang="en-US" altLang="zh-TW" sz="1400" dirty="0"/>
              <a:t>ST 2.0</a:t>
            </a:r>
            <a:endParaRPr lang="zh-TW" altLang="en-US" sz="2400" dirty="0"/>
          </a:p>
        </p:txBody>
      </p:sp>
      <p:sp>
        <p:nvSpPr>
          <p:cNvPr id="24" name="向下箭號 23"/>
          <p:cNvSpPr/>
          <p:nvPr/>
        </p:nvSpPr>
        <p:spPr>
          <a:xfrm>
            <a:off x="5957822" y="3749828"/>
            <a:ext cx="607476" cy="397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圓角矩形圖說文字 28"/>
          <p:cNvSpPr/>
          <p:nvPr/>
        </p:nvSpPr>
        <p:spPr>
          <a:xfrm>
            <a:off x="7369629" y="1005568"/>
            <a:ext cx="2599266" cy="1327150"/>
          </a:xfrm>
          <a:prstGeom prst="wedgeRoundRectCallout">
            <a:avLst>
              <a:gd name="adj1" fmla="val -57967"/>
              <a:gd name="adj2" fmla="val 3124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預翻譯</a:t>
            </a:r>
            <a:endParaRPr lang="en-US" altLang="zh-TW" dirty="0">
              <a:solidFill>
                <a:srgbClr val="FF0000"/>
              </a:solidFill>
            </a:endParaRPr>
          </a:p>
          <a:p>
            <a:pPr algn="ctr"/>
            <a:r>
              <a:rPr lang="zh-TW" altLang="en-US" dirty="0"/>
              <a:t>原文句子若無改動且已翻譯完畢，電腦能自行找出</a:t>
            </a:r>
          </a:p>
        </p:txBody>
      </p:sp>
      <p:sp>
        <p:nvSpPr>
          <p:cNvPr id="30" name="摺角紙張 29"/>
          <p:cNvSpPr/>
          <p:nvPr/>
        </p:nvSpPr>
        <p:spPr>
          <a:xfrm>
            <a:off x="5821293" y="4408111"/>
            <a:ext cx="880534" cy="965200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TT 2.0</a:t>
            </a:r>
            <a:endParaRPr lang="zh-TW" altLang="en-US" sz="3200" dirty="0"/>
          </a:p>
        </p:txBody>
      </p:sp>
      <p:sp>
        <p:nvSpPr>
          <p:cNvPr id="31" name="圓角矩形圖說文字 30"/>
          <p:cNvSpPr/>
          <p:nvPr/>
        </p:nvSpPr>
        <p:spPr>
          <a:xfrm>
            <a:off x="7369629" y="2953959"/>
            <a:ext cx="2599266" cy="1327150"/>
          </a:xfrm>
          <a:prstGeom prst="wedgeRoundRectCallout">
            <a:avLst>
              <a:gd name="adj1" fmla="val -57967"/>
              <a:gd name="adj2" fmla="val 3124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譯者只需處理經改動之原文或尚未翻譯的地方</a:t>
            </a:r>
          </a:p>
        </p:txBody>
      </p:sp>
    </p:spTree>
    <p:extLst>
      <p:ext uri="{BB962C8B-B14F-4D97-AF65-F5344CB8AC3E}">
        <p14:creationId xmlns:p14="http://schemas.microsoft.com/office/powerpoint/2010/main" val="292310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5" grpId="0" animBg="1"/>
      <p:bldP spid="22" grpId="0" animBg="1"/>
      <p:bldP spid="3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855B5-4D6C-7A4A-A76E-54B97CDE5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注意事項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8C3C17-087F-4FCA-B784-135E92DA79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357533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005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358779-DDB3-4348-82DF-66B3AE2CA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AF4961B-6AE9-4E81-8148-60A5285DEE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324110D-DDED-41D9-B81C-B1D5F7C40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D4A243-AB25-4053-B278-014C7DF81B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093F0-9B01-4463-A501-2F3C59AD43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62DEB8-4AF3-48E6-B8F1-6F1A49FDBD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CB5E05-1B50-4C6B-BD40-5CAA4FB0C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CE964E-BA34-4495-8FB9-53FF9437E1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966AAD-9125-4D69-96B1-C54F4ADF33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F76D-B20A-F34D-9850-79A33FF7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有用資源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CF964-7BEB-9547-B47C-EA754AB6A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902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A5DBE-486A-3240-B5B8-C671A9B4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網頁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6C9544-9B8B-D34C-8499-2B13BB60D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GALA</a:t>
            </a:r>
            <a:r>
              <a:rPr lang="zh-TW" altLang="en-US" dirty="0"/>
              <a:t> </a:t>
            </a:r>
            <a:r>
              <a:rPr lang="en-US" altLang="zh-TW" dirty="0"/>
              <a:t>(Globalization and Localization Association: </a:t>
            </a:r>
            <a:r>
              <a:rPr lang="en-US" altLang="zh-TW" dirty="0">
                <a:hlinkClick r:id="rId2"/>
              </a:rPr>
              <a:t>https://www.gala-global.org/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0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A5DBE-486A-3240-B5B8-C671A9B4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網頁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6C9544-9B8B-D34C-8499-2B13BB60D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Slator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https://slator.com/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95807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A5DBE-486A-3240-B5B8-C671A9B4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網頁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6C9544-9B8B-D34C-8499-2B13BB60D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TAUS (The Language Data Network: </a:t>
            </a:r>
            <a:r>
              <a:rPr lang="en-US" dirty="0">
                <a:hlinkClick r:id="rId2"/>
              </a:rPr>
              <a:t>https://www.taus.net/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A5DBE-486A-3240-B5B8-C671A9B4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網頁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6C9544-9B8B-D34C-8499-2B13BB60D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IAPTI (International Association of Professional Translators and Interpreters: </a:t>
            </a:r>
            <a:r>
              <a:rPr lang="en-US" dirty="0">
                <a:hlinkClick r:id="rId2"/>
              </a:rPr>
              <a:t>https://www.iapti.org/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56751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7A3A-1EF3-094A-A004-3EB5F3DC7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608454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6600" dirty="0"/>
              <a:t>謝謝！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000553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7A3A-1EF3-094A-A004-3EB5F3DC7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en-US" dirty="0" err="1"/>
              <a:t>翻譯科技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dirty="0" err="1"/>
              <a:t>網上翻譯工具</a:t>
            </a:r>
            <a:r>
              <a:rPr lang="zh-TW" altLang="en-US" dirty="0"/>
              <a:t>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10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82ACD-E0A6-534E-81C7-AF33488E4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800" dirty="0" err="1"/>
              <a:t>翻譯科技的三大層面</a:t>
            </a:r>
            <a:endParaRPr lang="en-US" sz="4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EDF995-5D0A-4632-9898-BC8A975761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338340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713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0E2443-1EF2-4EDE-8CBD-D25A16A6D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160507-1824-4F22-BBB3-8D74A82339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22B8F3-B090-4C93-98B2-703A55359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0E72CF-A499-4E4D-AF5F-AA5FBE25BB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5DEDBE-F505-46BA-A356-8628C40835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86DC21-0536-4FB3-8922-40C21EA9D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89F900-6C59-4C63-85E7-F10F9084BC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D0EE456-8A0A-43B4-AC08-581E401EA5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5CB69E-8BF0-430F-A8FD-04F538138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AccentBoxVTI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1509</Words>
  <Application>Microsoft Macintosh PowerPoint</Application>
  <PresentationFormat>Widescreen</PresentationFormat>
  <Paragraphs>371</Paragraphs>
  <Slides>77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Microsoft JhengHei</vt:lpstr>
      <vt:lpstr>Microsoft JhengHei UI</vt:lpstr>
      <vt:lpstr>Roboto</vt:lpstr>
      <vt:lpstr>Arial</vt:lpstr>
      <vt:lpstr>Calibri</vt:lpstr>
      <vt:lpstr>Neue Haas Grotesk Text Pro</vt:lpstr>
      <vt:lpstr>AccentBoxVTI</vt:lpstr>
      <vt:lpstr>人工智能科技如何協助專業譯者？</vt:lpstr>
      <vt:lpstr>PowerPoint Presentation</vt:lpstr>
      <vt:lpstr>講者簡介</vt:lpstr>
      <vt:lpstr>教研領域</vt:lpstr>
      <vt:lpstr>大綱</vt:lpstr>
      <vt:lpstr>翻譯科技概觀</vt:lpstr>
      <vt:lpstr>兩大關鍵問題</vt:lpstr>
      <vt:lpstr>翻譯科技 = 網上翻譯工具？</vt:lpstr>
      <vt:lpstr>翻譯科技的三大層面</vt:lpstr>
      <vt:lpstr>翻譯科技的五大用途</vt:lpstr>
      <vt:lpstr>常見工具類型</vt:lpstr>
      <vt:lpstr>翻譯科技取代專業譯者？</vt:lpstr>
      <vt:lpstr>要點一</vt:lpstr>
      <vt:lpstr>要點二</vt:lpstr>
      <vt:lpstr>人工智能與專業譯者</vt:lpstr>
      <vt:lpstr>要點三</vt:lpstr>
      <vt:lpstr>要點三</vt:lpstr>
      <vt:lpstr>要點四</vt:lpstr>
      <vt:lpstr>要點四</vt:lpstr>
      <vt:lpstr>要點四</vt:lpstr>
      <vt:lpstr>要點四</vt:lpstr>
      <vt:lpstr>翻譯科技取代專業譯者？</vt:lpstr>
      <vt:lpstr>專業譯者如何善用科技提升工作水平，發掘更多機會？</vt:lpstr>
      <vt:lpstr>自動翻譯</vt:lpstr>
      <vt:lpstr>自動翻譯</vt:lpstr>
      <vt:lpstr>常見例子</vt:lpstr>
      <vt:lpstr>自動翻譯工具的三大類型</vt:lpstr>
      <vt:lpstr>自動翻譯的四種方法</vt:lpstr>
      <vt:lpstr>三大傳統方法：例子</vt:lpstr>
      <vt:lpstr>神經機器翻譯</vt:lpstr>
      <vt:lpstr>生物神經元</vt:lpstr>
      <vt:lpstr>人工神經元</vt:lpstr>
      <vt:lpstr>人工神經網路：神經元連在一起</vt:lpstr>
      <vt:lpstr>PowerPoint Presentation</vt:lpstr>
      <vt:lpstr>常見的兩大應用場景</vt:lpstr>
      <vt:lpstr>專業譯者使用自動翻譯系統的四大要點</vt:lpstr>
      <vt:lpstr>參考不同翻譯結果</vt:lpstr>
      <vt:lpstr>其他機器翻譯平台</vt:lpstr>
      <vt:lpstr>例子一：有道翻譯</vt:lpstr>
      <vt:lpstr>例子二：ImTranslator</vt:lpstr>
      <vt:lpstr>設置翻譯系統</vt:lpstr>
      <vt:lpstr>例子一 ：DeepL</vt:lpstr>
      <vt:lpstr>例子二 ：Systran</vt:lpstr>
      <vt:lpstr>運用專門領域工具</vt:lpstr>
      <vt:lpstr>例子一 ：世界知識產權組織</vt:lpstr>
      <vt:lpstr>例子二：百度翻譯</vt:lpstr>
      <vt:lpstr>例子三：搜狗翻譯</vt:lpstr>
      <vt:lpstr>例子四：IPOTranslate</vt:lpstr>
      <vt:lpstr>PowerPoint Presentation</vt:lpstr>
      <vt:lpstr>Example</vt:lpstr>
      <vt:lpstr>例子五：GovPRTranslation</vt:lpstr>
      <vt:lpstr>請看以下例子</vt:lpstr>
      <vt:lpstr>請看以下譯文</vt:lpstr>
      <vt:lpstr>適用於自動翻譯的編輯技巧</vt:lpstr>
      <vt:lpstr>譯前編輯 (Pre-editing)</vt:lpstr>
      <vt:lpstr>譯後編輯 (Post-editing)</vt:lpstr>
      <vt:lpstr>翻譯記憶庫及術語庫</vt:lpstr>
      <vt:lpstr>翻譯記憶庫</vt:lpstr>
      <vt:lpstr>PowerPoint Presentation</vt:lpstr>
      <vt:lpstr>PowerPoint Presentation</vt:lpstr>
      <vt:lpstr>PowerPoint Presentation</vt:lpstr>
      <vt:lpstr>用途</vt:lpstr>
      <vt:lpstr>術語庫</vt:lpstr>
      <vt:lpstr>PowerPoint Presentation</vt:lpstr>
      <vt:lpstr>PowerPoint Presentation</vt:lpstr>
      <vt:lpstr>重要概念</vt:lpstr>
      <vt:lpstr>例子</vt:lpstr>
      <vt:lpstr>演示</vt:lpstr>
      <vt:lpstr>翻譯記憶庫如何幫助處理未定稿的原文？</vt:lpstr>
      <vt:lpstr>PowerPoint Presentation</vt:lpstr>
      <vt:lpstr>注意事項</vt:lpstr>
      <vt:lpstr>有用資源</vt:lpstr>
      <vt:lpstr>網頁</vt:lpstr>
      <vt:lpstr>網頁</vt:lpstr>
      <vt:lpstr>網頁</vt:lpstr>
      <vt:lpstr>網頁</vt:lpstr>
      <vt:lpstr>謝謝！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人工智能科技如何協助專業譯者？</dc:title>
  <dc:creator>Sai Cheong Siu</dc:creator>
  <cp:lastModifiedBy>Sai Cheong Siu</cp:lastModifiedBy>
  <cp:revision>10</cp:revision>
  <dcterms:created xsi:type="dcterms:W3CDTF">2020-09-27T17:21:32Z</dcterms:created>
  <dcterms:modified xsi:type="dcterms:W3CDTF">2020-09-27T19:02:01Z</dcterms:modified>
</cp:coreProperties>
</file>